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62" r:id="rId4"/>
    <p:sldId id="276" r:id="rId5"/>
    <p:sldId id="301" r:id="rId6"/>
    <p:sldId id="302" r:id="rId7"/>
    <p:sldId id="303" r:id="rId8"/>
    <p:sldId id="304" r:id="rId9"/>
    <p:sldId id="264" r:id="rId10"/>
    <p:sldId id="305" r:id="rId11"/>
    <p:sldId id="306" r:id="rId12"/>
    <p:sldId id="307" r:id="rId13"/>
    <p:sldId id="308" r:id="rId14"/>
    <p:sldId id="309" r:id="rId15"/>
    <p:sldId id="297" r:id="rId16"/>
    <p:sldId id="289" r:id="rId17"/>
    <p:sldId id="310" r:id="rId18"/>
    <p:sldId id="315" r:id="rId19"/>
    <p:sldId id="312" r:id="rId20"/>
    <p:sldId id="313" r:id="rId21"/>
    <p:sldId id="314" r:id="rId22"/>
    <p:sldId id="287" r:id="rId23"/>
    <p:sldId id="29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DBFF"/>
    <a:srgbClr val="26C9FF"/>
    <a:srgbClr val="B7EDFF"/>
    <a:srgbClr val="FF0000"/>
    <a:srgbClr val="FBFB9F"/>
    <a:srgbClr val="393939"/>
    <a:srgbClr val="04396C"/>
    <a:srgbClr val="1E3252"/>
    <a:srgbClr val="6497B1"/>
    <a:srgbClr val="AEAFA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3B7119-1DEA-4FDB-99C1-26D3966198E6}" v="907" dt="2022-01-10T00:36:10.5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9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 HJ" userId="14ab70bdc0bfc001" providerId="LiveId" clId="{D93B7119-1DEA-4FDB-99C1-26D3966198E6}"/>
    <pc:docChg chg="undo custSel addSld delSld modSld sldOrd">
      <pc:chgData name="K HJ" userId="14ab70bdc0bfc001" providerId="LiveId" clId="{D93B7119-1DEA-4FDB-99C1-26D3966198E6}" dt="2022-01-10T00:38:06.153" v="12308" actId="20577"/>
      <pc:docMkLst>
        <pc:docMk/>
      </pc:docMkLst>
      <pc:sldChg chg="modSp mod">
        <pc:chgData name="K HJ" userId="14ab70bdc0bfc001" providerId="LiveId" clId="{D93B7119-1DEA-4FDB-99C1-26D3966198E6}" dt="2022-01-10T00:25:24.272" v="11681" actId="20577"/>
        <pc:sldMkLst>
          <pc:docMk/>
          <pc:sldMk cId="1437291536" sldId="258"/>
        </pc:sldMkLst>
        <pc:spChg chg="mod">
          <ac:chgData name="K HJ" userId="14ab70bdc0bfc001" providerId="LiveId" clId="{D93B7119-1DEA-4FDB-99C1-26D3966198E6}" dt="2022-01-10T00:25:18.017" v="11672" actId="1035"/>
          <ac:spMkLst>
            <pc:docMk/>
            <pc:sldMk cId="1437291536" sldId="258"/>
            <ac:spMk id="9" creationId="{E9B29B74-5530-431A-9A1D-6C360E5E40A6}"/>
          </ac:spMkLst>
        </pc:spChg>
        <pc:spChg chg="mod">
          <ac:chgData name="K HJ" userId="14ab70bdc0bfc001" providerId="LiveId" clId="{D93B7119-1DEA-4FDB-99C1-26D3966198E6}" dt="2022-01-10T00:25:24.272" v="11681" actId="20577"/>
          <ac:spMkLst>
            <pc:docMk/>
            <pc:sldMk cId="1437291536" sldId="258"/>
            <ac:spMk id="11" creationId="{DD6DC040-1911-4DE1-B7BA-8D50B20BC5F8}"/>
          </ac:spMkLst>
        </pc:spChg>
        <pc:cxnChg chg="mod">
          <ac:chgData name="K HJ" userId="14ab70bdc0bfc001" providerId="LiveId" clId="{D93B7119-1DEA-4FDB-99C1-26D3966198E6}" dt="2022-01-10T00:25:18.017" v="11672" actId="1035"/>
          <ac:cxnSpMkLst>
            <pc:docMk/>
            <pc:sldMk cId="1437291536" sldId="258"/>
            <ac:cxnSpMk id="12" creationId="{E9C7568C-DA98-40CE-9115-1F19853EEDF6}"/>
          </ac:cxnSpMkLst>
        </pc:cxnChg>
        <pc:cxnChg chg="mod">
          <ac:chgData name="K HJ" userId="14ab70bdc0bfc001" providerId="LiveId" clId="{D93B7119-1DEA-4FDB-99C1-26D3966198E6}" dt="2022-01-10T00:25:18.017" v="11672" actId="1035"/>
          <ac:cxnSpMkLst>
            <pc:docMk/>
            <pc:sldMk cId="1437291536" sldId="258"/>
            <ac:cxnSpMk id="13" creationId="{92A7BF85-EFF0-4169-9F33-5B30AFBB9A2A}"/>
          </ac:cxnSpMkLst>
        </pc:cxnChg>
      </pc:sldChg>
      <pc:sldChg chg="del">
        <pc:chgData name="K HJ" userId="14ab70bdc0bfc001" providerId="LiveId" clId="{D93B7119-1DEA-4FDB-99C1-26D3966198E6}" dt="2022-01-10T00:29:23.561" v="12090" actId="47"/>
        <pc:sldMkLst>
          <pc:docMk/>
          <pc:sldMk cId="1572742995" sldId="260"/>
        </pc:sldMkLst>
      </pc:sldChg>
      <pc:sldChg chg="addSp delSp modSp mod ord">
        <pc:chgData name="K HJ" userId="14ab70bdc0bfc001" providerId="LiveId" clId="{D93B7119-1DEA-4FDB-99C1-26D3966198E6}" dt="2022-01-10T00:30:12.277" v="12154" actId="1076"/>
        <pc:sldMkLst>
          <pc:docMk/>
          <pc:sldMk cId="106154708" sldId="261"/>
        </pc:sldMkLst>
        <pc:spChg chg="mod">
          <ac:chgData name="K HJ" userId="14ab70bdc0bfc001" providerId="LiveId" clId="{D93B7119-1DEA-4FDB-99C1-26D3966198E6}" dt="2022-01-10T00:29:45.292" v="12091" actId="14100"/>
          <ac:spMkLst>
            <pc:docMk/>
            <pc:sldMk cId="106154708" sldId="261"/>
            <ac:spMk id="2" creationId="{0546E572-061A-4F66-860A-EA1641AD3DE2}"/>
          </ac:spMkLst>
        </pc:spChg>
        <pc:spChg chg="del">
          <ac:chgData name="K HJ" userId="14ab70bdc0bfc001" providerId="LiveId" clId="{D93B7119-1DEA-4FDB-99C1-26D3966198E6}" dt="2022-01-10T00:25:42.317" v="11686" actId="478"/>
          <ac:spMkLst>
            <pc:docMk/>
            <pc:sldMk cId="106154708" sldId="261"/>
            <ac:spMk id="3" creationId="{961A4C0C-593F-49EA-A036-AAE8EB62D98B}"/>
          </ac:spMkLst>
        </pc:spChg>
        <pc:spChg chg="mod">
          <ac:chgData name="K HJ" userId="14ab70bdc0bfc001" providerId="LiveId" clId="{D93B7119-1DEA-4FDB-99C1-26D3966198E6}" dt="2022-01-10T00:26:41.046" v="11698" actId="20577"/>
          <ac:spMkLst>
            <pc:docMk/>
            <pc:sldMk cId="106154708" sldId="261"/>
            <ac:spMk id="5" creationId="{64461C2D-7B54-4B3D-9449-360FD650556A}"/>
          </ac:spMkLst>
        </pc:spChg>
        <pc:spChg chg="mod">
          <ac:chgData name="K HJ" userId="14ab70bdc0bfc001" providerId="LiveId" clId="{D93B7119-1DEA-4FDB-99C1-26D3966198E6}" dt="2022-01-10T00:26:49.979" v="11717" actId="20577"/>
          <ac:spMkLst>
            <pc:docMk/>
            <pc:sldMk cId="106154708" sldId="261"/>
            <ac:spMk id="12" creationId="{DFC73533-A9D9-4EEB-A800-80F0AD62009F}"/>
          </ac:spMkLst>
        </pc:spChg>
        <pc:spChg chg="mod">
          <ac:chgData name="K HJ" userId="14ab70bdc0bfc001" providerId="LiveId" clId="{D93B7119-1DEA-4FDB-99C1-26D3966198E6}" dt="2022-01-10T00:27:02.231" v="11746" actId="20577"/>
          <ac:spMkLst>
            <pc:docMk/>
            <pc:sldMk cId="106154708" sldId="261"/>
            <ac:spMk id="15" creationId="{5C245155-BF92-4471-AC62-A87A47A31390}"/>
          </ac:spMkLst>
        </pc:spChg>
        <pc:spChg chg="del">
          <ac:chgData name="K HJ" userId="14ab70bdc0bfc001" providerId="LiveId" clId="{D93B7119-1DEA-4FDB-99C1-26D3966198E6}" dt="2022-01-10T00:25:52.598" v="11688" actId="478"/>
          <ac:spMkLst>
            <pc:docMk/>
            <pc:sldMk cId="106154708" sldId="261"/>
            <ac:spMk id="16" creationId="{D815D7E5-60ED-43DF-A965-981DE5CCE4E8}"/>
          </ac:spMkLst>
        </pc:spChg>
        <pc:spChg chg="del">
          <ac:chgData name="K HJ" userId="14ab70bdc0bfc001" providerId="LiveId" clId="{D93B7119-1DEA-4FDB-99C1-26D3966198E6}" dt="2022-01-10T00:25:52.598" v="11688" actId="478"/>
          <ac:spMkLst>
            <pc:docMk/>
            <pc:sldMk cId="106154708" sldId="261"/>
            <ac:spMk id="17" creationId="{80878532-1B29-4755-8161-781DC10241C0}"/>
          </ac:spMkLst>
        </pc:spChg>
        <pc:spChg chg="del">
          <ac:chgData name="K HJ" userId="14ab70bdc0bfc001" providerId="LiveId" clId="{D93B7119-1DEA-4FDB-99C1-26D3966198E6}" dt="2022-01-10T00:25:52.598" v="11688" actId="478"/>
          <ac:spMkLst>
            <pc:docMk/>
            <pc:sldMk cId="106154708" sldId="261"/>
            <ac:spMk id="18" creationId="{82AC1990-BFF3-4AA5-95DC-8A41214D61CA}"/>
          </ac:spMkLst>
        </pc:spChg>
        <pc:spChg chg="mod">
          <ac:chgData name="K HJ" userId="14ab70bdc0bfc001" providerId="LiveId" clId="{D93B7119-1DEA-4FDB-99C1-26D3966198E6}" dt="2022-01-10T00:26:31.295" v="11691"/>
          <ac:spMkLst>
            <pc:docMk/>
            <pc:sldMk cId="106154708" sldId="261"/>
            <ac:spMk id="20" creationId="{46007642-43F1-4564-9B9D-76CACC20C531}"/>
          </ac:spMkLst>
        </pc:spChg>
        <pc:spChg chg="mod">
          <ac:chgData name="K HJ" userId="14ab70bdc0bfc001" providerId="LiveId" clId="{D93B7119-1DEA-4FDB-99C1-26D3966198E6}" dt="2022-01-10T00:27:18.195" v="11765" actId="20577"/>
          <ac:spMkLst>
            <pc:docMk/>
            <pc:sldMk cId="106154708" sldId="261"/>
            <ac:spMk id="21" creationId="{3753BD8B-BF5B-419F-8403-68A4A5B8AAB8}"/>
          </ac:spMkLst>
        </pc:spChg>
        <pc:spChg chg="mod">
          <ac:chgData name="K HJ" userId="14ab70bdc0bfc001" providerId="LiveId" clId="{D93B7119-1DEA-4FDB-99C1-26D3966198E6}" dt="2022-01-10T00:26:31.295" v="11691"/>
          <ac:spMkLst>
            <pc:docMk/>
            <pc:sldMk cId="106154708" sldId="261"/>
            <ac:spMk id="23" creationId="{F3108AAE-EB8B-4DDF-A110-6C695769083B}"/>
          </ac:spMkLst>
        </pc:spChg>
        <pc:spChg chg="mod">
          <ac:chgData name="K HJ" userId="14ab70bdc0bfc001" providerId="LiveId" clId="{D93B7119-1DEA-4FDB-99C1-26D3966198E6}" dt="2022-01-10T00:27:30.391" v="11799"/>
          <ac:spMkLst>
            <pc:docMk/>
            <pc:sldMk cId="106154708" sldId="261"/>
            <ac:spMk id="24" creationId="{9934DF2B-0AB9-474E-9A09-665239395C15}"/>
          </ac:spMkLst>
        </pc:spChg>
        <pc:spChg chg="mod">
          <ac:chgData name="K HJ" userId="14ab70bdc0bfc001" providerId="LiveId" clId="{D93B7119-1DEA-4FDB-99C1-26D3966198E6}" dt="2022-01-10T00:26:31.295" v="11691"/>
          <ac:spMkLst>
            <pc:docMk/>
            <pc:sldMk cId="106154708" sldId="261"/>
            <ac:spMk id="26" creationId="{530C6285-1CA5-4B7E-97FD-BE4E05E33E5C}"/>
          </ac:spMkLst>
        </pc:spChg>
        <pc:spChg chg="mod">
          <ac:chgData name="K HJ" userId="14ab70bdc0bfc001" providerId="LiveId" clId="{D93B7119-1DEA-4FDB-99C1-26D3966198E6}" dt="2022-01-10T00:27:45.233" v="11818"/>
          <ac:spMkLst>
            <pc:docMk/>
            <pc:sldMk cId="106154708" sldId="261"/>
            <ac:spMk id="27" creationId="{0A7447FA-5A57-4EF2-BEC7-F2394CCE55C2}"/>
          </ac:spMkLst>
        </pc:spChg>
        <pc:spChg chg="mod">
          <ac:chgData name="K HJ" userId="14ab70bdc0bfc001" providerId="LiveId" clId="{D93B7119-1DEA-4FDB-99C1-26D3966198E6}" dt="2022-01-10T00:28:16.663" v="11899" actId="20577"/>
          <ac:spMkLst>
            <pc:docMk/>
            <pc:sldMk cId="106154708" sldId="261"/>
            <ac:spMk id="29" creationId="{EB7452A9-77D5-462D-98D5-2BCECFFE8654}"/>
          </ac:spMkLst>
        </pc:spChg>
        <pc:spChg chg="mod">
          <ac:chgData name="K HJ" userId="14ab70bdc0bfc001" providerId="LiveId" clId="{D93B7119-1DEA-4FDB-99C1-26D3966198E6}" dt="2022-01-10T00:28:37.991" v="11946"/>
          <ac:spMkLst>
            <pc:docMk/>
            <pc:sldMk cId="106154708" sldId="261"/>
            <ac:spMk id="30" creationId="{A8846F85-6FE4-4150-8857-4F524F3105AF}"/>
          </ac:spMkLst>
        </pc:spChg>
        <pc:spChg chg="mod">
          <ac:chgData name="K HJ" userId="14ab70bdc0bfc001" providerId="LiveId" clId="{D93B7119-1DEA-4FDB-99C1-26D3966198E6}" dt="2022-01-10T00:28:18.905" v="11901" actId="20577"/>
          <ac:spMkLst>
            <pc:docMk/>
            <pc:sldMk cId="106154708" sldId="261"/>
            <ac:spMk id="32" creationId="{28B2F138-ADBF-4299-926B-D54EAB502B12}"/>
          </ac:spMkLst>
        </pc:spChg>
        <pc:spChg chg="mod">
          <ac:chgData name="K HJ" userId="14ab70bdc0bfc001" providerId="LiveId" clId="{D93B7119-1DEA-4FDB-99C1-26D3966198E6}" dt="2022-01-10T00:28:46.365" v="11964"/>
          <ac:spMkLst>
            <pc:docMk/>
            <pc:sldMk cId="106154708" sldId="261"/>
            <ac:spMk id="33" creationId="{91712A65-2596-457A-9F3D-4D811A10BAC9}"/>
          </ac:spMkLst>
        </pc:spChg>
        <pc:spChg chg="mod">
          <ac:chgData name="K HJ" userId="14ab70bdc0bfc001" providerId="LiveId" clId="{D93B7119-1DEA-4FDB-99C1-26D3966198E6}" dt="2022-01-10T00:28:21.123" v="11903" actId="20577"/>
          <ac:spMkLst>
            <pc:docMk/>
            <pc:sldMk cId="106154708" sldId="261"/>
            <ac:spMk id="35" creationId="{8AE01B9C-D4A0-4F93-AE5A-6D77B3747425}"/>
          </ac:spMkLst>
        </pc:spChg>
        <pc:spChg chg="mod">
          <ac:chgData name="K HJ" userId="14ab70bdc0bfc001" providerId="LiveId" clId="{D93B7119-1DEA-4FDB-99C1-26D3966198E6}" dt="2022-01-10T00:28:51.535" v="11988"/>
          <ac:spMkLst>
            <pc:docMk/>
            <pc:sldMk cId="106154708" sldId="261"/>
            <ac:spMk id="36" creationId="{0A773F37-2028-480B-ABFF-F012D997094E}"/>
          </ac:spMkLst>
        </pc:spChg>
        <pc:spChg chg="mod">
          <ac:chgData name="K HJ" userId="14ab70bdc0bfc001" providerId="LiveId" clId="{D93B7119-1DEA-4FDB-99C1-26D3966198E6}" dt="2022-01-10T00:28:23.493" v="11906" actId="20577"/>
          <ac:spMkLst>
            <pc:docMk/>
            <pc:sldMk cId="106154708" sldId="261"/>
            <ac:spMk id="38" creationId="{A7069B40-8B3C-4E83-9504-C16CB0C14E2D}"/>
          </ac:spMkLst>
        </pc:spChg>
        <pc:spChg chg="mod">
          <ac:chgData name="K HJ" userId="14ab70bdc0bfc001" providerId="LiveId" clId="{D93B7119-1DEA-4FDB-99C1-26D3966198E6}" dt="2022-01-10T00:28:58.587" v="12004"/>
          <ac:spMkLst>
            <pc:docMk/>
            <pc:sldMk cId="106154708" sldId="261"/>
            <ac:spMk id="39" creationId="{3C55C825-A875-4364-8872-03446EAED354}"/>
          </ac:spMkLst>
        </pc:spChg>
        <pc:spChg chg="mod">
          <ac:chgData name="K HJ" userId="14ab70bdc0bfc001" providerId="LiveId" clId="{D93B7119-1DEA-4FDB-99C1-26D3966198E6}" dt="2022-01-10T00:28:26.037" v="11909" actId="20577"/>
          <ac:spMkLst>
            <pc:docMk/>
            <pc:sldMk cId="106154708" sldId="261"/>
            <ac:spMk id="41" creationId="{F9523787-6DF1-4993-B491-ED75E50D9B88}"/>
          </ac:spMkLst>
        </pc:spChg>
        <pc:spChg chg="mod">
          <ac:chgData name="K HJ" userId="14ab70bdc0bfc001" providerId="LiveId" clId="{D93B7119-1DEA-4FDB-99C1-26D3966198E6}" dt="2022-01-10T00:29:09.371" v="12046"/>
          <ac:spMkLst>
            <pc:docMk/>
            <pc:sldMk cId="106154708" sldId="261"/>
            <ac:spMk id="42" creationId="{5EEF4253-0462-45DD-B422-D872BC2A20B0}"/>
          </ac:spMkLst>
        </pc:spChg>
        <pc:spChg chg="mod">
          <ac:chgData name="K HJ" userId="14ab70bdc0bfc001" providerId="LiveId" clId="{D93B7119-1DEA-4FDB-99C1-26D3966198E6}" dt="2022-01-10T00:28:28.549" v="11912" actId="20577"/>
          <ac:spMkLst>
            <pc:docMk/>
            <pc:sldMk cId="106154708" sldId="261"/>
            <ac:spMk id="44" creationId="{1EB615FA-87CD-46ED-8720-1B1EB5915785}"/>
          </ac:spMkLst>
        </pc:spChg>
        <pc:spChg chg="mod">
          <ac:chgData name="K HJ" userId="14ab70bdc0bfc001" providerId="LiveId" clId="{D93B7119-1DEA-4FDB-99C1-26D3966198E6}" dt="2022-01-10T00:29:22.017" v="12089"/>
          <ac:spMkLst>
            <pc:docMk/>
            <pc:sldMk cId="106154708" sldId="261"/>
            <ac:spMk id="45" creationId="{30A1DAFC-DE74-4348-8AF9-3209EA5B3C83}"/>
          </ac:spMkLst>
        </pc:spChg>
        <pc:spChg chg="add mod">
          <ac:chgData name="K HJ" userId="14ab70bdc0bfc001" providerId="LiveId" clId="{D93B7119-1DEA-4FDB-99C1-26D3966198E6}" dt="2022-01-10T00:30:12.277" v="12154" actId="1076"/>
          <ac:spMkLst>
            <pc:docMk/>
            <pc:sldMk cId="106154708" sldId="261"/>
            <ac:spMk id="46" creationId="{111D709F-E4B7-4937-B360-4F2DA03AA1C5}"/>
          </ac:spMkLst>
        </pc:spChg>
        <pc:grpChg chg="mod">
          <ac:chgData name="K HJ" userId="14ab70bdc0bfc001" providerId="LiveId" clId="{D93B7119-1DEA-4FDB-99C1-26D3966198E6}" dt="2022-01-10T00:26:38.462" v="11692" actId="1076"/>
          <ac:grpSpMkLst>
            <pc:docMk/>
            <pc:sldMk cId="106154708" sldId="261"/>
            <ac:grpSpMk id="6" creationId="{1D65EFFB-77B3-4093-9EBE-5BC7CD9D594B}"/>
          </ac:grpSpMkLst>
        </pc:grpChg>
        <pc:grpChg chg="mod">
          <ac:chgData name="K HJ" userId="14ab70bdc0bfc001" providerId="LiveId" clId="{D93B7119-1DEA-4FDB-99C1-26D3966198E6}" dt="2022-01-10T00:26:38.462" v="11692" actId="1076"/>
          <ac:grpSpMkLst>
            <pc:docMk/>
            <pc:sldMk cId="106154708" sldId="261"/>
            <ac:grpSpMk id="10" creationId="{4CF3CB36-97CB-4B01-AB5E-847ED38F7969}"/>
          </ac:grpSpMkLst>
        </pc:grpChg>
        <pc:grpChg chg="mod">
          <ac:chgData name="K HJ" userId="14ab70bdc0bfc001" providerId="LiveId" clId="{D93B7119-1DEA-4FDB-99C1-26D3966198E6}" dt="2022-01-10T00:26:38.462" v="11692" actId="1076"/>
          <ac:grpSpMkLst>
            <pc:docMk/>
            <pc:sldMk cId="106154708" sldId="261"/>
            <ac:grpSpMk id="13" creationId="{00D1E44C-6008-4F6E-880B-4E8105F0CF77}"/>
          </ac:grpSpMkLst>
        </pc:grpChg>
        <pc:grpChg chg="add mod">
          <ac:chgData name="K HJ" userId="14ab70bdc0bfc001" providerId="LiveId" clId="{D93B7119-1DEA-4FDB-99C1-26D3966198E6}" dt="2022-01-10T00:27:08.603" v="11747" actId="1076"/>
          <ac:grpSpMkLst>
            <pc:docMk/>
            <pc:sldMk cId="106154708" sldId="261"/>
            <ac:grpSpMk id="19" creationId="{9C8A8FC3-5C11-4E99-8D4C-92AFD47B50AA}"/>
          </ac:grpSpMkLst>
        </pc:grpChg>
        <pc:grpChg chg="add mod">
          <ac:chgData name="K HJ" userId="14ab70bdc0bfc001" providerId="LiveId" clId="{D93B7119-1DEA-4FDB-99C1-26D3966198E6}" dt="2022-01-10T00:27:08.603" v="11747" actId="1076"/>
          <ac:grpSpMkLst>
            <pc:docMk/>
            <pc:sldMk cId="106154708" sldId="261"/>
            <ac:grpSpMk id="22" creationId="{978A46E4-5235-435B-9035-EFB25A6D422C}"/>
          </ac:grpSpMkLst>
        </pc:grpChg>
        <pc:grpChg chg="add mod">
          <ac:chgData name="K HJ" userId="14ab70bdc0bfc001" providerId="LiveId" clId="{D93B7119-1DEA-4FDB-99C1-26D3966198E6}" dt="2022-01-10T00:27:08.603" v="11747" actId="1076"/>
          <ac:grpSpMkLst>
            <pc:docMk/>
            <pc:sldMk cId="106154708" sldId="261"/>
            <ac:grpSpMk id="25" creationId="{1F1D1F1C-F2EA-4100-88B3-563674BF8569}"/>
          </ac:grpSpMkLst>
        </pc:grpChg>
        <pc:grpChg chg="add mod">
          <ac:chgData name="K HJ" userId="14ab70bdc0bfc001" providerId="LiveId" clId="{D93B7119-1DEA-4FDB-99C1-26D3966198E6}" dt="2022-01-10T00:28:12.898" v="11897" actId="1037"/>
          <ac:grpSpMkLst>
            <pc:docMk/>
            <pc:sldMk cId="106154708" sldId="261"/>
            <ac:grpSpMk id="28" creationId="{FBE145B2-B1D9-446C-BAA7-5DE033D62E9B}"/>
          </ac:grpSpMkLst>
        </pc:grpChg>
        <pc:grpChg chg="add mod">
          <ac:chgData name="K HJ" userId="14ab70bdc0bfc001" providerId="LiveId" clId="{D93B7119-1DEA-4FDB-99C1-26D3966198E6}" dt="2022-01-10T00:28:12.898" v="11897" actId="1037"/>
          <ac:grpSpMkLst>
            <pc:docMk/>
            <pc:sldMk cId="106154708" sldId="261"/>
            <ac:grpSpMk id="31" creationId="{17586F4A-7FFB-4783-8355-B170D172C6DE}"/>
          </ac:grpSpMkLst>
        </pc:grpChg>
        <pc:grpChg chg="add mod">
          <ac:chgData name="K HJ" userId="14ab70bdc0bfc001" providerId="LiveId" clId="{D93B7119-1DEA-4FDB-99C1-26D3966198E6}" dt="2022-01-10T00:28:12.898" v="11897" actId="1037"/>
          <ac:grpSpMkLst>
            <pc:docMk/>
            <pc:sldMk cId="106154708" sldId="261"/>
            <ac:grpSpMk id="34" creationId="{D902266A-F926-482F-8F79-B9F8DEAC72C2}"/>
          </ac:grpSpMkLst>
        </pc:grpChg>
        <pc:grpChg chg="add mod">
          <ac:chgData name="K HJ" userId="14ab70bdc0bfc001" providerId="LiveId" clId="{D93B7119-1DEA-4FDB-99C1-26D3966198E6}" dt="2022-01-10T00:28:12.898" v="11897" actId="1037"/>
          <ac:grpSpMkLst>
            <pc:docMk/>
            <pc:sldMk cId="106154708" sldId="261"/>
            <ac:grpSpMk id="37" creationId="{D467AF22-707A-4733-98F6-0083920D1DC3}"/>
          </ac:grpSpMkLst>
        </pc:grpChg>
        <pc:grpChg chg="add mod">
          <ac:chgData name="K HJ" userId="14ab70bdc0bfc001" providerId="LiveId" clId="{D93B7119-1DEA-4FDB-99C1-26D3966198E6}" dt="2022-01-10T00:28:12.898" v="11897" actId="1037"/>
          <ac:grpSpMkLst>
            <pc:docMk/>
            <pc:sldMk cId="106154708" sldId="261"/>
            <ac:grpSpMk id="40" creationId="{E741240A-C3A4-42C8-8FC8-905C4848F544}"/>
          </ac:grpSpMkLst>
        </pc:grpChg>
        <pc:grpChg chg="add mod">
          <ac:chgData name="K HJ" userId="14ab70bdc0bfc001" providerId="LiveId" clId="{D93B7119-1DEA-4FDB-99C1-26D3966198E6}" dt="2022-01-10T00:29:10.497" v="12048" actId="1076"/>
          <ac:grpSpMkLst>
            <pc:docMk/>
            <pc:sldMk cId="106154708" sldId="261"/>
            <ac:grpSpMk id="43" creationId="{CBB023FB-03C9-4706-9D9E-5859B277D033}"/>
          </ac:grpSpMkLst>
        </pc:grpChg>
      </pc:sldChg>
      <pc:sldChg chg="addSp delSp modSp mod">
        <pc:chgData name="K HJ" userId="14ab70bdc0bfc001" providerId="LiveId" clId="{D93B7119-1DEA-4FDB-99C1-26D3966198E6}" dt="2022-01-10T00:38:06.153" v="12308" actId="20577"/>
        <pc:sldMkLst>
          <pc:docMk/>
          <pc:sldMk cId="1536171774" sldId="262"/>
        </pc:sldMkLst>
        <pc:spChg chg="mod">
          <ac:chgData name="K HJ" userId="14ab70bdc0bfc001" providerId="LiveId" clId="{D93B7119-1DEA-4FDB-99C1-26D3966198E6}" dt="2022-01-09T16:27:25.826" v="156"/>
          <ac:spMkLst>
            <pc:docMk/>
            <pc:sldMk cId="1536171774" sldId="262"/>
            <ac:spMk id="3" creationId="{8951765C-E4E1-440B-B3F6-AD127EB533CF}"/>
          </ac:spMkLst>
        </pc:spChg>
        <pc:spChg chg="mod">
          <ac:chgData name="K HJ" userId="14ab70bdc0bfc001" providerId="LiveId" clId="{D93B7119-1DEA-4FDB-99C1-26D3966198E6}" dt="2022-01-10T00:38:06.153" v="12308" actId="20577"/>
          <ac:spMkLst>
            <pc:docMk/>
            <pc:sldMk cId="1536171774" sldId="262"/>
            <ac:spMk id="4" creationId="{8E877FB6-6DE1-44E4-8EF8-7160153CD120}"/>
          </ac:spMkLst>
        </pc:spChg>
        <pc:spChg chg="mod">
          <ac:chgData name="K HJ" userId="14ab70bdc0bfc001" providerId="LiveId" clId="{D93B7119-1DEA-4FDB-99C1-26D3966198E6}" dt="2022-01-09T16:33:24.589" v="736" actId="20577"/>
          <ac:spMkLst>
            <pc:docMk/>
            <pc:sldMk cId="1536171774" sldId="262"/>
            <ac:spMk id="5" creationId="{8DD25DEC-4F15-4754-B254-3D7F6BCAC00C}"/>
          </ac:spMkLst>
        </pc:spChg>
        <pc:spChg chg="mod">
          <ac:chgData name="K HJ" userId="14ab70bdc0bfc001" providerId="LiveId" clId="{D93B7119-1DEA-4FDB-99C1-26D3966198E6}" dt="2022-01-09T23:19:16.944" v="9111" actId="208"/>
          <ac:spMkLst>
            <pc:docMk/>
            <pc:sldMk cId="1536171774" sldId="262"/>
            <ac:spMk id="6" creationId="{8314E8D7-0C84-4A65-9B23-D1A13628D52B}"/>
          </ac:spMkLst>
        </pc:spChg>
        <pc:spChg chg="mod">
          <ac:chgData name="K HJ" userId="14ab70bdc0bfc001" providerId="LiveId" clId="{D93B7119-1DEA-4FDB-99C1-26D3966198E6}" dt="2022-01-09T23:19:16.944" v="9111" actId="208"/>
          <ac:spMkLst>
            <pc:docMk/>
            <pc:sldMk cId="1536171774" sldId="262"/>
            <ac:spMk id="7" creationId="{C6EE71FE-0A3F-4A25-852B-B62F5C0A9B7E}"/>
          </ac:spMkLst>
        </pc:spChg>
        <pc:spChg chg="mod">
          <ac:chgData name="K HJ" userId="14ab70bdc0bfc001" providerId="LiveId" clId="{D93B7119-1DEA-4FDB-99C1-26D3966198E6}" dt="2022-01-09T23:22:03.226" v="9116" actId="208"/>
          <ac:spMkLst>
            <pc:docMk/>
            <pc:sldMk cId="1536171774" sldId="262"/>
            <ac:spMk id="8" creationId="{AFB67FCB-6C0A-43A6-9430-B53E5B0CBDF9}"/>
          </ac:spMkLst>
        </pc:spChg>
        <pc:spChg chg="add mod">
          <ac:chgData name="K HJ" userId="14ab70bdc0bfc001" providerId="LiveId" clId="{D93B7119-1DEA-4FDB-99C1-26D3966198E6}" dt="2022-01-10T00:31:16.556" v="12163" actId="207"/>
          <ac:spMkLst>
            <pc:docMk/>
            <pc:sldMk cId="1536171774" sldId="262"/>
            <ac:spMk id="11" creationId="{7CF4C3E6-A785-4788-868F-EE5A1B86DDC7}"/>
          </ac:spMkLst>
        </pc:spChg>
        <pc:spChg chg="mod">
          <ac:chgData name="K HJ" userId="14ab70bdc0bfc001" providerId="LiveId" clId="{D93B7119-1DEA-4FDB-99C1-26D3966198E6}" dt="2022-01-09T16:28:43.929" v="356"/>
          <ac:spMkLst>
            <pc:docMk/>
            <pc:sldMk cId="1536171774" sldId="262"/>
            <ac:spMk id="19" creationId="{78F335AD-9242-4BFA-A736-00EAA5C720F9}"/>
          </ac:spMkLst>
        </pc:spChg>
        <pc:spChg chg="mod">
          <ac:chgData name="K HJ" userId="14ab70bdc0bfc001" providerId="LiveId" clId="{D93B7119-1DEA-4FDB-99C1-26D3966198E6}" dt="2022-01-09T16:28:20.194" v="227"/>
          <ac:spMkLst>
            <pc:docMk/>
            <pc:sldMk cId="1536171774" sldId="262"/>
            <ac:spMk id="21" creationId="{76B71A00-85F1-4713-9F2D-29E0732C8014}"/>
          </ac:spMkLst>
        </pc:spChg>
        <pc:spChg chg="mod">
          <ac:chgData name="K HJ" userId="14ab70bdc0bfc001" providerId="LiveId" clId="{D93B7119-1DEA-4FDB-99C1-26D3966198E6}" dt="2022-01-09T16:29:53.826" v="483"/>
          <ac:spMkLst>
            <pc:docMk/>
            <pc:sldMk cId="1536171774" sldId="262"/>
            <ac:spMk id="25" creationId="{23EEFA88-3BDB-4986-A4E8-1D056235E726}"/>
          </ac:spMkLst>
        </pc:spChg>
        <pc:spChg chg="mod">
          <ac:chgData name="K HJ" userId="14ab70bdc0bfc001" providerId="LiveId" clId="{D93B7119-1DEA-4FDB-99C1-26D3966198E6}" dt="2022-01-09T16:28:56.129" v="397"/>
          <ac:spMkLst>
            <pc:docMk/>
            <pc:sldMk cId="1536171774" sldId="262"/>
            <ac:spMk id="26" creationId="{0D94904B-FC61-4D90-BA0A-83761D16208E}"/>
          </ac:spMkLst>
        </pc:spChg>
        <pc:spChg chg="mod">
          <ac:chgData name="K HJ" userId="14ab70bdc0bfc001" providerId="LiveId" clId="{D93B7119-1DEA-4FDB-99C1-26D3966198E6}" dt="2022-01-09T16:31:48.371" v="676" actId="20577"/>
          <ac:spMkLst>
            <pc:docMk/>
            <pc:sldMk cId="1536171774" sldId="262"/>
            <ac:spMk id="28" creationId="{49E4B137-9F3C-4A3B-863C-2DA04F463D9A}"/>
          </ac:spMkLst>
        </pc:spChg>
        <pc:spChg chg="mod">
          <ac:chgData name="K HJ" userId="14ab70bdc0bfc001" providerId="LiveId" clId="{D93B7119-1DEA-4FDB-99C1-26D3966198E6}" dt="2022-01-09T16:31:02.228" v="526"/>
          <ac:spMkLst>
            <pc:docMk/>
            <pc:sldMk cId="1536171774" sldId="262"/>
            <ac:spMk id="29" creationId="{354D8DDC-AAEE-433E-AB6D-A55B54CF21F5}"/>
          </ac:spMkLst>
        </pc:spChg>
        <pc:picChg chg="add del mod">
          <ac:chgData name="K HJ" userId="14ab70bdc0bfc001" providerId="LiveId" clId="{D93B7119-1DEA-4FDB-99C1-26D3966198E6}" dt="2022-01-09T23:17:26.895" v="9109" actId="478"/>
          <ac:picMkLst>
            <pc:docMk/>
            <pc:sldMk cId="1536171774" sldId="262"/>
            <ac:picMk id="10" creationId="{D9969BC4-2505-4618-871B-BC5B6ABF5AD7}"/>
          </ac:picMkLst>
        </pc:picChg>
        <pc:picChg chg="del mod">
          <ac:chgData name="K HJ" userId="14ab70bdc0bfc001" providerId="LiveId" clId="{D93B7119-1DEA-4FDB-99C1-26D3966198E6}" dt="2022-01-09T23:14:58.769" v="9105" actId="478"/>
          <ac:picMkLst>
            <pc:docMk/>
            <pc:sldMk cId="1536171774" sldId="262"/>
            <ac:picMk id="31" creationId="{AA618D75-45A7-41B9-867D-27DE5022B641}"/>
          </ac:picMkLst>
        </pc:picChg>
        <pc:picChg chg="del">
          <ac:chgData name="K HJ" userId="14ab70bdc0bfc001" providerId="LiveId" clId="{D93B7119-1DEA-4FDB-99C1-26D3966198E6}" dt="2022-01-09T23:16:39.211" v="9107" actId="478"/>
          <ac:picMkLst>
            <pc:docMk/>
            <pc:sldMk cId="1536171774" sldId="262"/>
            <ac:picMk id="33" creationId="{B1C923E4-48BC-49E6-99AA-A6344904F219}"/>
          </ac:picMkLst>
        </pc:picChg>
        <pc:picChg chg="del">
          <ac:chgData name="K HJ" userId="14ab70bdc0bfc001" providerId="LiveId" clId="{D93B7119-1DEA-4FDB-99C1-26D3966198E6}" dt="2022-01-09T23:20:06.734" v="9112" actId="478"/>
          <ac:picMkLst>
            <pc:docMk/>
            <pc:sldMk cId="1536171774" sldId="262"/>
            <ac:picMk id="35" creationId="{CFECA9C8-8387-4473-8ABF-9CC633948103}"/>
          </ac:picMkLst>
        </pc:picChg>
      </pc:sldChg>
      <pc:sldChg chg="del">
        <pc:chgData name="K HJ" userId="14ab70bdc0bfc001" providerId="LiveId" clId="{D93B7119-1DEA-4FDB-99C1-26D3966198E6}" dt="2022-01-09T22:54:16.122" v="8425" actId="47"/>
        <pc:sldMkLst>
          <pc:docMk/>
          <pc:sldMk cId="3451089084" sldId="263"/>
        </pc:sldMkLst>
      </pc:sldChg>
      <pc:sldChg chg="addSp delSp modSp add del mod">
        <pc:chgData name="K HJ" userId="14ab70bdc0bfc001" providerId="LiveId" clId="{D93B7119-1DEA-4FDB-99C1-26D3966198E6}" dt="2022-01-10T00:34:05.680" v="12256" actId="20577"/>
        <pc:sldMkLst>
          <pc:docMk/>
          <pc:sldMk cId="2581771025" sldId="264"/>
        </pc:sldMkLst>
        <pc:spChg chg="mod">
          <ac:chgData name="K HJ" userId="14ab70bdc0bfc001" providerId="LiveId" clId="{D93B7119-1DEA-4FDB-99C1-26D3966198E6}" dt="2022-01-09T23:42:36.837" v="10027"/>
          <ac:spMkLst>
            <pc:docMk/>
            <pc:sldMk cId="2581771025" sldId="264"/>
            <ac:spMk id="3" creationId="{8951765C-E4E1-440B-B3F6-AD127EB533CF}"/>
          </ac:spMkLst>
        </pc:spChg>
        <pc:spChg chg="mod">
          <ac:chgData name="K HJ" userId="14ab70bdc0bfc001" providerId="LiveId" clId="{D93B7119-1DEA-4FDB-99C1-26D3966198E6}" dt="2022-01-10T00:23:06.425" v="11463" actId="20577"/>
          <ac:spMkLst>
            <pc:docMk/>
            <pc:sldMk cId="2581771025" sldId="264"/>
            <ac:spMk id="4" creationId="{8E877FB6-6DE1-44E4-8EF8-7160153CD120}"/>
          </ac:spMkLst>
        </pc:spChg>
        <pc:spChg chg="mod">
          <ac:chgData name="K HJ" userId="14ab70bdc0bfc001" providerId="LiveId" clId="{D93B7119-1DEA-4FDB-99C1-26D3966198E6}" dt="2022-01-09T23:42:44.422" v="10055"/>
          <ac:spMkLst>
            <pc:docMk/>
            <pc:sldMk cId="2581771025" sldId="264"/>
            <ac:spMk id="5" creationId="{8DD25DEC-4F15-4754-B254-3D7F6BCAC00C}"/>
          </ac:spMkLst>
        </pc:spChg>
        <pc:spChg chg="add mod">
          <ac:chgData name="K HJ" userId="14ab70bdc0bfc001" providerId="LiveId" clId="{D93B7119-1DEA-4FDB-99C1-26D3966198E6}" dt="2022-01-09T23:47:46.287" v="10393" actId="1076"/>
          <ac:spMkLst>
            <pc:docMk/>
            <pc:sldMk cId="2581771025" sldId="264"/>
            <ac:spMk id="6" creationId="{E921AAE4-371F-4E1B-9DF3-EE6F6CE1E5BF}"/>
          </ac:spMkLst>
        </pc:spChg>
        <pc:spChg chg="mod">
          <ac:chgData name="K HJ" userId="14ab70bdc0bfc001" providerId="LiveId" clId="{D93B7119-1DEA-4FDB-99C1-26D3966198E6}" dt="2022-01-09T16:23:48.174" v="121"/>
          <ac:spMkLst>
            <pc:docMk/>
            <pc:sldMk cId="2581771025" sldId="264"/>
            <ac:spMk id="10" creationId="{AC4EDC6A-0FB7-4BD8-8BA0-9A3CA0735EA1}"/>
          </ac:spMkLst>
        </pc:spChg>
        <pc:spChg chg="del">
          <ac:chgData name="K HJ" userId="14ab70bdc0bfc001" providerId="LiveId" clId="{D93B7119-1DEA-4FDB-99C1-26D3966198E6}" dt="2022-01-09T16:23:10.251" v="65" actId="478"/>
          <ac:spMkLst>
            <pc:docMk/>
            <pc:sldMk cId="2581771025" sldId="264"/>
            <ac:spMk id="11" creationId="{2F493FFD-AB5F-4DF3-B0E5-31DC25C25869}"/>
          </ac:spMkLst>
        </pc:spChg>
        <pc:spChg chg="mod">
          <ac:chgData name="K HJ" userId="14ab70bdc0bfc001" providerId="LiveId" clId="{D93B7119-1DEA-4FDB-99C1-26D3966198E6}" dt="2022-01-09T23:47:46.287" v="10393" actId="1076"/>
          <ac:spMkLst>
            <pc:docMk/>
            <pc:sldMk cId="2581771025" sldId="264"/>
            <ac:spMk id="24" creationId="{3A7100B8-8C44-4182-BB3F-F98A768C7E16}"/>
          </ac:spMkLst>
        </pc:spChg>
        <pc:spChg chg="mod">
          <ac:chgData name="K HJ" userId="14ab70bdc0bfc001" providerId="LiveId" clId="{D93B7119-1DEA-4FDB-99C1-26D3966198E6}" dt="2022-01-09T23:47:38.325" v="10392" actId="14100"/>
          <ac:spMkLst>
            <pc:docMk/>
            <pc:sldMk cId="2581771025" sldId="264"/>
            <ac:spMk id="25" creationId="{E59C1C11-0397-4105-84F7-A55C1901835A}"/>
          </ac:spMkLst>
        </pc:spChg>
        <pc:spChg chg="mod">
          <ac:chgData name="K HJ" userId="14ab70bdc0bfc001" providerId="LiveId" clId="{D93B7119-1DEA-4FDB-99C1-26D3966198E6}" dt="2022-01-09T23:47:54.057" v="10394" actId="1076"/>
          <ac:spMkLst>
            <pc:docMk/>
            <pc:sldMk cId="2581771025" sldId="264"/>
            <ac:spMk id="26" creationId="{0DC0C3CA-3232-4C91-8F8E-5636A51CC28A}"/>
          </ac:spMkLst>
        </pc:spChg>
        <pc:spChg chg="del">
          <ac:chgData name="K HJ" userId="14ab70bdc0bfc001" providerId="LiveId" clId="{D93B7119-1DEA-4FDB-99C1-26D3966198E6}" dt="2022-01-09T23:44:13.077" v="10151" actId="478"/>
          <ac:spMkLst>
            <pc:docMk/>
            <pc:sldMk cId="2581771025" sldId="264"/>
            <ac:spMk id="27" creationId="{8A016CAD-9960-4710-8E82-C72E2003B406}"/>
          </ac:spMkLst>
        </pc:spChg>
        <pc:spChg chg="mod">
          <ac:chgData name="K HJ" userId="14ab70bdc0bfc001" providerId="LiveId" clId="{D93B7119-1DEA-4FDB-99C1-26D3966198E6}" dt="2022-01-09T23:47:46.287" v="10393" actId="1076"/>
          <ac:spMkLst>
            <pc:docMk/>
            <pc:sldMk cId="2581771025" sldId="264"/>
            <ac:spMk id="28" creationId="{AB654C19-A88D-4260-A0B6-7D701D3722FB}"/>
          </ac:spMkLst>
        </pc:spChg>
        <pc:spChg chg="mod">
          <ac:chgData name="K HJ" userId="14ab70bdc0bfc001" providerId="LiveId" clId="{D93B7119-1DEA-4FDB-99C1-26D3966198E6}" dt="2022-01-09T23:47:38.325" v="10392" actId="14100"/>
          <ac:spMkLst>
            <pc:docMk/>
            <pc:sldMk cId="2581771025" sldId="264"/>
            <ac:spMk id="29" creationId="{2545E26C-547B-4515-933F-7DC40CC7672A}"/>
          </ac:spMkLst>
        </pc:spChg>
        <pc:spChg chg="mod">
          <ac:chgData name="K HJ" userId="14ab70bdc0bfc001" providerId="LiveId" clId="{D93B7119-1DEA-4FDB-99C1-26D3966198E6}" dt="2022-01-09T23:47:54.057" v="10394" actId="1076"/>
          <ac:spMkLst>
            <pc:docMk/>
            <pc:sldMk cId="2581771025" sldId="264"/>
            <ac:spMk id="30" creationId="{A4C5DABC-6DB6-478C-AE19-1CFA204533A6}"/>
          </ac:spMkLst>
        </pc:spChg>
        <pc:spChg chg="del">
          <ac:chgData name="K HJ" userId="14ab70bdc0bfc001" providerId="LiveId" clId="{D93B7119-1DEA-4FDB-99C1-26D3966198E6}" dt="2022-01-09T23:44:13.077" v="10151" actId="478"/>
          <ac:spMkLst>
            <pc:docMk/>
            <pc:sldMk cId="2581771025" sldId="264"/>
            <ac:spMk id="31" creationId="{E9E883B9-0077-4FD1-9A92-BDC2C9D7720E}"/>
          </ac:spMkLst>
        </pc:spChg>
        <pc:spChg chg="add mod">
          <ac:chgData name="K HJ" userId="14ab70bdc0bfc001" providerId="LiveId" clId="{D93B7119-1DEA-4FDB-99C1-26D3966198E6}" dt="2022-01-10T00:34:05.680" v="12256" actId="20577"/>
          <ac:spMkLst>
            <pc:docMk/>
            <pc:sldMk cId="2581771025" sldId="264"/>
            <ac:spMk id="32" creationId="{FA53D4F3-8BDF-41F5-8CD9-B296BF3269D4}"/>
          </ac:spMkLst>
        </pc:spChg>
        <pc:spChg chg="add mod">
          <ac:chgData name="K HJ" userId="14ab70bdc0bfc001" providerId="LiveId" clId="{D93B7119-1DEA-4FDB-99C1-26D3966198E6}" dt="2022-01-09T23:49:29.511" v="10520" actId="20577"/>
          <ac:spMkLst>
            <pc:docMk/>
            <pc:sldMk cId="2581771025" sldId="264"/>
            <ac:spMk id="33" creationId="{0241781F-7E5B-4B18-8A45-1B7096C5EF1B}"/>
          </ac:spMkLst>
        </pc:spChg>
        <pc:grpChg chg="del mod">
          <ac:chgData name="K HJ" userId="14ab70bdc0bfc001" providerId="LiveId" clId="{D93B7119-1DEA-4FDB-99C1-26D3966198E6}" dt="2022-01-09T23:50:12.741" v="10521" actId="478"/>
          <ac:grpSpMkLst>
            <pc:docMk/>
            <pc:sldMk cId="2581771025" sldId="264"/>
            <ac:grpSpMk id="7" creationId="{9A63C56D-44BF-4D21-99C0-A92F8AE7EA9B}"/>
          </ac:grpSpMkLst>
        </pc:grpChg>
        <pc:grpChg chg="del mod">
          <ac:chgData name="K HJ" userId="14ab70bdc0bfc001" providerId="LiveId" clId="{D93B7119-1DEA-4FDB-99C1-26D3966198E6}" dt="2022-01-09T23:50:14.392" v="10522" actId="478"/>
          <ac:grpSpMkLst>
            <pc:docMk/>
            <pc:sldMk cId="2581771025" sldId="264"/>
            <ac:grpSpMk id="12" creationId="{834042EA-EEC1-46AB-A174-BD6A75CE1C41}"/>
          </ac:grpSpMkLst>
        </pc:grpChg>
        <pc:grpChg chg="del mod">
          <ac:chgData name="K HJ" userId="14ab70bdc0bfc001" providerId="LiveId" clId="{D93B7119-1DEA-4FDB-99C1-26D3966198E6}" dt="2022-01-09T23:50:15.948" v="10523" actId="478"/>
          <ac:grpSpMkLst>
            <pc:docMk/>
            <pc:sldMk cId="2581771025" sldId="264"/>
            <ac:grpSpMk id="16" creationId="{A547FCB8-5648-4539-9ADE-5546ABE5ADD5}"/>
          </ac:grpSpMkLst>
        </pc:grpChg>
        <pc:grpChg chg="del">
          <ac:chgData name="K HJ" userId="14ab70bdc0bfc001" providerId="LiveId" clId="{D93B7119-1DEA-4FDB-99C1-26D3966198E6}" dt="2022-01-09T23:44:13.077" v="10151" actId="478"/>
          <ac:grpSpMkLst>
            <pc:docMk/>
            <pc:sldMk cId="2581771025" sldId="264"/>
            <ac:grpSpMk id="20" creationId="{87EF1122-4309-412E-8DC9-B54B8EE7343A}"/>
          </ac:grpSpMkLst>
        </pc:grpChg>
      </pc:sldChg>
      <pc:sldChg chg="del">
        <pc:chgData name="K HJ" userId="14ab70bdc0bfc001" providerId="LiveId" clId="{D93B7119-1DEA-4FDB-99C1-26D3966198E6}" dt="2022-01-09T22:55:03.362" v="8446" actId="47"/>
        <pc:sldMkLst>
          <pc:docMk/>
          <pc:sldMk cId="3294805841" sldId="265"/>
        </pc:sldMkLst>
      </pc:sldChg>
      <pc:sldChg chg="del">
        <pc:chgData name="K HJ" userId="14ab70bdc0bfc001" providerId="LiveId" clId="{D93B7119-1DEA-4FDB-99C1-26D3966198E6}" dt="2022-01-10T00:37:44.095" v="12295" actId="47"/>
        <pc:sldMkLst>
          <pc:docMk/>
          <pc:sldMk cId="1068211329" sldId="266"/>
        </pc:sldMkLst>
      </pc:sldChg>
      <pc:sldChg chg="del">
        <pc:chgData name="K HJ" userId="14ab70bdc0bfc001" providerId="LiveId" clId="{D93B7119-1DEA-4FDB-99C1-26D3966198E6}" dt="2022-01-09T22:54:58.026" v="8443" actId="47"/>
        <pc:sldMkLst>
          <pc:docMk/>
          <pc:sldMk cId="346697233" sldId="267"/>
        </pc:sldMkLst>
      </pc:sldChg>
      <pc:sldChg chg="modSp del mod">
        <pc:chgData name="K HJ" userId="14ab70bdc0bfc001" providerId="LiveId" clId="{D93B7119-1DEA-4FDB-99C1-26D3966198E6}" dt="2022-01-09T22:54:56.331" v="8442" actId="47"/>
        <pc:sldMkLst>
          <pc:docMk/>
          <pc:sldMk cId="3954024039" sldId="268"/>
        </pc:sldMkLst>
        <pc:spChg chg="mod">
          <ac:chgData name="K HJ" userId="14ab70bdc0bfc001" providerId="LiveId" clId="{D93B7119-1DEA-4FDB-99C1-26D3966198E6}" dt="2022-01-09T16:37:55.153" v="803"/>
          <ac:spMkLst>
            <pc:docMk/>
            <pc:sldMk cId="3954024039" sldId="268"/>
            <ac:spMk id="22" creationId="{D818A733-300A-4730-A394-3E3185E89C0E}"/>
          </ac:spMkLst>
        </pc:spChg>
      </pc:sldChg>
      <pc:sldChg chg="del">
        <pc:chgData name="K HJ" userId="14ab70bdc0bfc001" providerId="LiveId" clId="{D93B7119-1DEA-4FDB-99C1-26D3966198E6}" dt="2022-01-09T22:54:48.584" v="8439" actId="47"/>
        <pc:sldMkLst>
          <pc:docMk/>
          <pc:sldMk cId="1990026949" sldId="269"/>
        </pc:sldMkLst>
      </pc:sldChg>
      <pc:sldChg chg="del">
        <pc:chgData name="K HJ" userId="14ab70bdc0bfc001" providerId="LiveId" clId="{D93B7119-1DEA-4FDB-99C1-26D3966198E6}" dt="2022-01-09T22:54:59.584" v="8444" actId="47"/>
        <pc:sldMkLst>
          <pc:docMk/>
          <pc:sldMk cId="2190652042" sldId="270"/>
        </pc:sldMkLst>
      </pc:sldChg>
      <pc:sldChg chg="del">
        <pc:chgData name="K HJ" userId="14ab70bdc0bfc001" providerId="LiveId" clId="{D93B7119-1DEA-4FDB-99C1-26D3966198E6}" dt="2022-01-09T22:54:43.284" v="8437" actId="47"/>
        <pc:sldMkLst>
          <pc:docMk/>
          <pc:sldMk cId="2006104911" sldId="271"/>
        </pc:sldMkLst>
      </pc:sldChg>
      <pc:sldChg chg="del">
        <pc:chgData name="K HJ" userId="14ab70bdc0bfc001" providerId="LiveId" clId="{D93B7119-1DEA-4FDB-99C1-26D3966198E6}" dt="2022-01-09T22:54:50.900" v="8440" actId="47"/>
        <pc:sldMkLst>
          <pc:docMk/>
          <pc:sldMk cId="2346428636" sldId="272"/>
        </pc:sldMkLst>
      </pc:sldChg>
      <pc:sldChg chg="del">
        <pc:chgData name="K HJ" userId="14ab70bdc0bfc001" providerId="LiveId" clId="{D93B7119-1DEA-4FDB-99C1-26D3966198E6}" dt="2022-01-09T22:54:46.322" v="8438" actId="47"/>
        <pc:sldMkLst>
          <pc:docMk/>
          <pc:sldMk cId="2317491715" sldId="273"/>
        </pc:sldMkLst>
      </pc:sldChg>
      <pc:sldChg chg="del">
        <pc:chgData name="K HJ" userId="14ab70bdc0bfc001" providerId="LiveId" clId="{D93B7119-1DEA-4FDB-99C1-26D3966198E6}" dt="2022-01-09T22:54:54.215" v="8441" actId="47"/>
        <pc:sldMkLst>
          <pc:docMk/>
          <pc:sldMk cId="2680158025" sldId="274"/>
        </pc:sldMkLst>
      </pc:sldChg>
      <pc:sldChg chg="del">
        <pc:chgData name="K HJ" userId="14ab70bdc0bfc001" providerId="LiveId" clId="{D93B7119-1DEA-4FDB-99C1-26D3966198E6}" dt="2022-01-10T00:37:44.982" v="12296" actId="47"/>
        <pc:sldMkLst>
          <pc:docMk/>
          <pc:sldMk cId="3220703886" sldId="275"/>
        </pc:sldMkLst>
      </pc:sldChg>
      <pc:sldChg chg="addSp delSp modSp mod ord">
        <pc:chgData name="K HJ" userId="14ab70bdc0bfc001" providerId="LiveId" clId="{D93B7119-1DEA-4FDB-99C1-26D3966198E6}" dt="2022-01-10T00:32:13.128" v="12170" actId="255"/>
        <pc:sldMkLst>
          <pc:docMk/>
          <pc:sldMk cId="2317626083" sldId="276"/>
        </pc:sldMkLst>
        <pc:spChg chg="add mod">
          <ac:chgData name="K HJ" userId="14ab70bdc0bfc001" providerId="LiveId" clId="{D93B7119-1DEA-4FDB-99C1-26D3966198E6}" dt="2022-01-09T16:44:09.863" v="1125" actId="20577"/>
          <ac:spMkLst>
            <pc:docMk/>
            <pc:sldMk cId="2317626083" sldId="276"/>
            <ac:spMk id="21" creationId="{E728D0F8-73A2-48AA-B0C1-6A440A2729F8}"/>
          </ac:spMkLst>
        </pc:spChg>
        <pc:spChg chg="mod">
          <ac:chgData name="K HJ" userId="14ab70bdc0bfc001" providerId="LiveId" clId="{D93B7119-1DEA-4FDB-99C1-26D3966198E6}" dt="2022-01-09T23:22:56.475" v="9142" actId="20577"/>
          <ac:spMkLst>
            <pc:docMk/>
            <pc:sldMk cId="2317626083" sldId="276"/>
            <ac:spMk id="25" creationId="{90FFA2B1-7CC1-4183-9744-9A20F0F9A4D3}"/>
          </ac:spMkLst>
        </pc:spChg>
        <pc:spChg chg="mod">
          <ac:chgData name="K HJ" userId="14ab70bdc0bfc001" providerId="LiveId" clId="{D93B7119-1DEA-4FDB-99C1-26D3966198E6}" dt="2022-01-10T00:22:19.270" v="11439" actId="20577"/>
          <ac:spMkLst>
            <pc:docMk/>
            <pc:sldMk cId="2317626083" sldId="276"/>
            <ac:spMk id="27" creationId="{DAFA404A-A053-40CB-A49C-F7D78F1195C4}"/>
          </ac:spMkLst>
        </pc:spChg>
        <pc:spChg chg="del">
          <ac:chgData name="K HJ" userId="14ab70bdc0bfc001" providerId="LiveId" clId="{D93B7119-1DEA-4FDB-99C1-26D3966198E6}" dt="2022-01-09T23:23:05.226" v="9143" actId="478"/>
          <ac:spMkLst>
            <pc:docMk/>
            <pc:sldMk cId="2317626083" sldId="276"/>
            <ac:spMk id="29" creationId="{E2DB3C97-01E5-462D-9F9A-AAF5CF8766BD}"/>
          </ac:spMkLst>
        </pc:spChg>
        <pc:spChg chg="mod">
          <ac:chgData name="K HJ" userId="14ab70bdc0bfc001" providerId="LiveId" clId="{D93B7119-1DEA-4FDB-99C1-26D3966198E6}" dt="2022-01-09T16:42:45.937" v="1047" actId="207"/>
          <ac:spMkLst>
            <pc:docMk/>
            <pc:sldMk cId="2317626083" sldId="276"/>
            <ac:spMk id="30" creationId="{1455ABEF-C3D5-4643-B1E9-8C89ECAD3068}"/>
          </ac:spMkLst>
        </pc:spChg>
        <pc:spChg chg="mod">
          <ac:chgData name="K HJ" userId="14ab70bdc0bfc001" providerId="LiveId" clId="{D93B7119-1DEA-4FDB-99C1-26D3966198E6}" dt="2022-01-09T16:39:50.626" v="818"/>
          <ac:spMkLst>
            <pc:docMk/>
            <pc:sldMk cId="2317626083" sldId="276"/>
            <ac:spMk id="31" creationId="{55E74859-D683-49B0-A5C5-4AF264C14332}"/>
          </ac:spMkLst>
        </pc:spChg>
        <pc:spChg chg="mod">
          <ac:chgData name="K HJ" userId="14ab70bdc0bfc001" providerId="LiveId" clId="{D93B7119-1DEA-4FDB-99C1-26D3966198E6}" dt="2022-01-10T00:32:13.128" v="12170" actId="255"/>
          <ac:spMkLst>
            <pc:docMk/>
            <pc:sldMk cId="2317626083" sldId="276"/>
            <ac:spMk id="32" creationId="{DEBA5128-4942-4284-96FC-02DB8CD3A270}"/>
          </ac:spMkLst>
        </pc:spChg>
        <pc:spChg chg="mod">
          <ac:chgData name="K HJ" userId="14ab70bdc0bfc001" providerId="LiveId" clId="{D93B7119-1DEA-4FDB-99C1-26D3966198E6}" dt="2022-01-09T16:41:25.469" v="968" actId="207"/>
          <ac:spMkLst>
            <pc:docMk/>
            <pc:sldMk cId="2317626083" sldId="276"/>
            <ac:spMk id="35" creationId="{EAA29D85-54ED-4C38-88FC-FC038AB55DC0}"/>
          </ac:spMkLst>
        </pc:spChg>
        <pc:spChg chg="del">
          <ac:chgData name="K HJ" userId="14ab70bdc0bfc001" providerId="LiveId" clId="{D93B7119-1DEA-4FDB-99C1-26D3966198E6}" dt="2022-01-10T00:31:31.853" v="12164" actId="478"/>
          <ac:spMkLst>
            <pc:docMk/>
            <pc:sldMk cId="2317626083" sldId="276"/>
            <ac:spMk id="36" creationId="{A9F354ED-05E2-4702-963C-80727007472B}"/>
          </ac:spMkLst>
        </pc:spChg>
        <pc:spChg chg="mod">
          <ac:chgData name="K HJ" userId="14ab70bdc0bfc001" providerId="LiveId" clId="{D93B7119-1DEA-4FDB-99C1-26D3966198E6}" dt="2022-01-09T16:41:30.403" v="971" actId="207"/>
          <ac:spMkLst>
            <pc:docMk/>
            <pc:sldMk cId="2317626083" sldId="276"/>
            <ac:spMk id="38" creationId="{93C38E37-D12E-4DBD-AF0E-A8E2BAAFE4AA}"/>
          </ac:spMkLst>
        </pc:spChg>
        <pc:spChg chg="del">
          <ac:chgData name="K HJ" userId="14ab70bdc0bfc001" providerId="LiveId" clId="{D93B7119-1DEA-4FDB-99C1-26D3966198E6}" dt="2022-01-10T00:31:34.688" v="12165" actId="478"/>
          <ac:spMkLst>
            <pc:docMk/>
            <pc:sldMk cId="2317626083" sldId="276"/>
            <ac:spMk id="39" creationId="{1C35880C-6F33-427A-AA0D-F4629C27BBBA}"/>
          </ac:spMkLst>
        </pc:spChg>
        <pc:spChg chg="mod">
          <ac:chgData name="K HJ" userId="14ab70bdc0bfc001" providerId="LiveId" clId="{D93B7119-1DEA-4FDB-99C1-26D3966198E6}" dt="2022-01-09T16:41:33.626" v="972" actId="207"/>
          <ac:spMkLst>
            <pc:docMk/>
            <pc:sldMk cId="2317626083" sldId="276"/>
            <ac:spMk id="41" creationId="{DD8FE2D6-12EE-4DBF-B501-298F56C42CCC}"/>
          </ac:spMkLst>
        </pc:spChg>
        <pc:spChg chg="del">
          <ac:chgData name="K HJ" userId="14ab70bdc0bfc001" providerId="LiveId" clId="{D93B7119-1DEA-4FDB-99C1-26D3966198E6}" dt="2022-01-10T00:31:37.431" v="12166" actId="478"/>
          <ac:spMkLst>
            <pc:docMk/>
            <pc:sldMk cId="2317626083" sldId="276"/>
            <ac:spMk id="42" creationId="{46D0F78B-F543-4403-AD64-A137AF6B7314}"/>
          </ac:spMkLst>
        </pc:spChg>
        <pc:spChg chg="mod">
          <ac:chgData name="K HJ" userId="14ab70bdc0bfc001" providerId="LiveId" clId="{D93B7119-1DEA-4FDB-99C1-26D3966198E6}" dt="2022-01-09T16:43:21.355" v="1077" actId="207"/>
          <ac:spMkLst>
            <pc:docMk/>
            <pc:sldMk cId="2317626083" sldId="276"/>
            <ac:spMk id="44" creationId="{109E0D32-4ACD-466A-BAD9-82931DFAA487}"/>
          </ac:spMkLst>
        </pc:spChg>
        <pc:spChg chg="del">
          <ac:chgData name="K HJ" userId="14ab70bdc0bfc001" providerId="LiveId" clId="{D93B7119-1DEA-4FDB-99C1-26D3966198E6}" dt="2022-01-10T00:32:06.966" v="12167" actId="478"/>
          <ac:spMkLst>
            <pc:docMk/>
            <pc:sldMk cId="2317626083" sldId="276"/>
            <ac:spMk id="45" creationId="{2297333E-462F-4784-87FB-94DFECD2F011}"/>
          </ac:spMkLst>
        </pc:spChg>
        <pc:spChg chg="del">
          <ac:chgData name="K HJ" userId="14ab70bdc0bfc001" providerId="LiveId" clId="{D93B7119-1DEA-4FDB-99C1-26D3966198E6}" dt="2022-01-09T16:43:42.593" v="1081" actId="478"/>
          <ac:spMkLst>
            <pc:docMk/>
            <pc:sldMk cId="2317626083" sldId="276"/>
            <ac:spMk id="47" creationId="{829E263A-A716-48A4-B59F-10383371A8E9}"/>
          </ac:spMkLst>
        </pc:spChg>
        <pc:spChg chg="del">
          <ac:chgData name="K HJ" userId="14ab70bdc0bfc001" providerId="LiveId" clId="{D93B7119-1DEA-4FDB-99C1-26D3966198E6}" dt="2022-01-10T00:32:08.703" v="12168" actId="478"/>
          <ac:spMkLst>
            <pc:docMk/>
            <pc:sldMk cId="2317626083" sldId="276"/>
            <ac:spMk id="48" creationId="{ACC584B7-7EC8-404B-8936-497642B2F5C6}"/>
          </ac:spMkLst>
        </pc:spChg>
      </pc:sldChg>
      <pc:sldChg chg="del">
        <pc:chgData name="K HJ" userId="14ab70bdc0bfc001" providerId="LiveId" clId="{D93B7119-1DEA-4FDB-99C1-26D3966198E6}" dt="2022-01-09T22:54:26.834" v="8427" actId="47"/>
        <pc:sldMkLst>
          <pc:docMk/>
          <pc:sldMk cId="3226397766" sldId="277"/>
        </pc:sldMkLst>
      </pc:sldChg>
      <pc:sldChg chg="del">
        <pc:chgData name="K HJ" userId="14ab70bdc0bfc001" providerId="LiveId" clId="{D93B7119-1DEA-4FDB-99C1-26D3966198E6}" dt="2022-01-09T22:54:27.296" v="8428" actId="47"/>
        <pc:sldMkLst>
          <pc:docMk/>
          <pc:sldMk cId="1131590804" sldId="278"/>
        </pc:sldMkLst>
      </pc:sldChg>
      <pc:sldChg chg="del">
        <pc:chgData name="K HJ" userId="14ab70bdc0bfc001" providerId="LiveId" clId="{D93B7119-1DEA-4FDB-99C1-26D3966198E6}" dt="2022-01-09T22:54:26.356" v="8426" actId="47"/>
        <pc:sldMkLst>
          <pc:docMk/>
          <pc:sldMk cId="4157737523" sldId="279"/>
        </pc:sldMkLst>
      </pc:sldChg>
      <pc:sldChg chg="del">
        <pc:chgData name="K HJ" userId="14ab70bdc0bfc001" providerId="LiveId" clId="{D93B7119-1DEA-4FDB-99C1-26D3966198E6}" dt="2022-01-09T22:54:28.566" v="8431" actId="47"/>
        <pc:sldMkLst>
          <pc:docMk/>
          <pc:sldMk cId="3159893906" sldId="280"/>
        </pc:sldMkLst>
      </pc:sldChg>
      <pc:sldChg chg="del">
        <pc:chgData name="K HJ" userId="14ab70bdc0bfc001" providerId="LiveId" clId="{D93B7119-1DEA-4FDB-99C1-26D3966198E6}" dt="2022-01-09T22:55:01.572" v="8445" actId="47"/>
        <pc:sldMkLst>
          <pc:docMk/>
          <pc:sldMk cId="174807134" sldId="281"/>
        </pc:sldMkLst>
      </pc:sldChg>
      <pc:sldChg chg="del">
        <pc:chgData name="K HJ" userId="14ab70bdc0bfc001" providerId="LiveId" clId="{D93B7119-1DEA-4FDB-99C1-26D3966198E6}" dt="2022-01-09T23:06:51.573" v="8956" actId="47"/>
        <pc:sldMkLst>
          <pc:docMk/>
          <pc:sldMk cId="3421815236" sldId="283"/>
        </pc:sldMkLst>
      </pc:sldChg>
      <pc:sldChg chg="del">
        <pc:chgData name="K HJ" userId="14ab70bdc0bfc001" providerId="LiveId" clId="{D93B7119-1DEA-4FDB-99C1-26D3966198E6}" dt="2022-01-09T22:55:10.196" v="8450" actId="47"/>
        <pc:sldMkLst>
          <pc:docMk/>
          <pc:sldMk cId="3452171623" sldId="284"/>
        </pc:sldMkLst>
      </pc:sldChg>
      <pc:sldChg chg="del">
        <pc:chgData name="K HJ" userId="14ab70bdc0bfc001" providerId="LiveId" clId="{D93B7119-1DEA-4FDB-99C1-26D3966198E6}" dt="2022-01-09T22:54:28.085" v="8430" actId="47"/>
        <pc:sldMkLst>
          <pc:docMk/>
          <pc:sldMk cId="3077832164" sldId="285"/>
        </pc:sldMkLst>
      </pc:sldChg>
      <pc:sldChg chg="del">
        <pc:chgData name="K HJ" userId="14ab70bdc0bfc001" providerId="LiveId" clId="{D93B7119-1DEA-4FDB-99C1-26D3966198E6}" dt="2022-01-09T22:54:36.648" v="8434" actId="47"/>
        <pc:sldMkLst>
          <pc:docMk/>
          <pc:sldMk cId="4241482240" sldId="286"/>
        </pc:sldMkLst>
      </pc:sldChg>
      <pc:sldChg chg="addSp delSp modSp mod ord">
        <pc:chgData name="K HJ" userId="14ab70bdc0bfc001" providerId="LiveId" clId="{D93B7119-1DEA-4FDB-99C1-26D3966198E6}" dt="2022-01-10T00:24:33.495" v="11545" actId="20577"/>
        <pc:sldMkLst>
          <pc:docMk/>
          <pc:sldMk cId="559703982" sldId="287"/>
        </pc:sldMkLst>
        <pc:spChg chg="mod">
          <ac:chgData name="K HJ" userId="14ab70bdc0bfc001" providerId="LiveId" clId="{D93B7119-1DEA-4FDB-99C1-26D3966198E6}" dt="2022-01-09T22:09:23.804" v="7230"/>
          <ac:spMkLst>
            <pc:docMk/>
            <pc:sldMk cId="559703982" sldId="287"/>
            <ac:spMk id="3" creationId="{8951765C-E4E1-440B-B3F6-AD127EB533CF}"/>
          </ac:spMkLst>
        </pc:spChg>
        <pc:spChg chg="mod">
          <ac:chgData name="K HJ" userId="14ab70bdc0bfc001" providerId="LiveId" clId="{D93B7119-1DEA-4FDB-99C1-26D3966198E6}" dt="2022-01-10T00:24:33.495" v="11545" actId="20577"/>
          <ac:spMkLst>
            <pc:docMk/>
            <pc:sldMk cId="559703982" sldId="287"/>
            <ac:spMk id="4" creationId="{8E877FB6-6DE1-44E4-8EF8-7160153CD120}"/>
          </ac:spMkLst>
        </pc:spChg>
        <pc:spChg chg="del">
          <ac:chgData name="K HJ" userId="14ab70bdc0bfc001" providerId="LiveId" clId="{D93B7119-1DEA-4FDB-99C1-26D3966198E6}" dt="2022-01-09T22:31:18.718" v="7859" actId="478"/>
          <ac:spMkLst>
            <pc:docMk/>
            <pc:sldMk cId="559703982" sldId="287"/>
            <ac:spMk id="5" creationId="{8DD25DEC-4F15-4754-B254-3D7F6BCAC00C}"/>
          </ac:spMkLst>
        </pc:spChg>
        <pc:spChg chg="mod">
          <ac:chgData name="K HJ" userId="14ab70bdc0bfc001" providerId="LiveId" clId="{D93B7119-1DEA-4FDB-99C1-26D3966198E6}" dt="2022-01-09T23:06:31.634" v="8955" actId="1035"/>
          <ac:spMkLst>
            <pc:docMk/>
            <pc:sldMk cId="559703982" sldId="287"/>
            <ac:spMk id="6" creationId="{4C810CA6-A713-4155-9192-FA79527A7112}"/>
          </ac:spMkLst>
        </pc:spChg>
        <pc:spChg chg="mod">
          <ac:chgData name="K HJ" userId="14ab70bdc0bfc001" providerId="LiveId" clId="{D93B7119-1DEA-4FDB-99C1-26D3966198E6}" dt="2022-01-09T23:06:31.634" v="8955" actId="1035"/>
          <ac:spMkLst>
            <pc:docMk/>
            <pc:sldMk cId="559703982" sldId="287"/>
            <ac:spMk id="9" creationId="{83C3C7BC-6C03-443B-B698-5E7176BEDFE9}"/>
          </ac:spMkLst>
        </pc:spChg>
        <pc:spChg chg="del mod">
          <ac:chgData name="K HJ" userId="14ab70bdc0bfc001" providerId="LiveId" clId="{D93B7119-1DEA-4FDB-99C1-26D3966198E6}" dt="2022-01-09T22:44:16.784" v="8102" actId="478"/>
          <ac:spMkLst>
            <pc:docMk/>
            <pc:sldMk cId="559703982" sldId="287"/>
            <ac:spMk id="10" creationId="{C57296B0-0A58-4E5B-84C6-1B7686743AD4}"/>
          </ac:spMkLst>
        </pc:spChg>
        <pc:spChg chg="mod">
          <ac:chgData name="K HJ" userId="14ab70bdc0bfc001" providerId="LiveId" clId="{D93B7119-1DEA-4FDB-99C1-26D3966198E6}" dt="2022-01-09T23:06:31.634" v="8955" actId="1035"/>
          <ac:spMkLst>
            <pc:docMk/>
            <pc:sldMk cId="559703982" sldId="287"/>
            <ac:spMk id="11" creationId="{3C2FE9D9-197F-417D-B2FC-EEA3E6976D08}"/>
          </ac:spMkLst>
        </pc:spChg>
        <pc:spChg chg="mod">
          <ac:chgData name="K HJ" userId="14ab70bdc0bfc001" providerId="LiveId" clId="{D93B7119-1DEA-4FDB-99C1-26D3966198E6}" dt="2022-01-09T23:06:31.634" v="8955" actId="1035"/>
          <ac:spMkLst>
            <pc:docMk/>
            <pc:sldMk cId="559703982" sldId="287"/>
            <ac:spMk id="12" creationId="{B5715D77-986C-4578-B4C3-1995406A87FD}"/>
          </ac:spMkLst>
        </pc:spChg>
        <pc:spChg chg="mod">
          <ac:chgData name="K HJ" userId="14ab70bdc0bfc001" providerId="LiveId" clId="{D93B7119-1DEA-4FDB-99C1-26D3966198E6}" dt="2022-01-09T23:06:31.634" v="8955" actId="1035"/>
          <ac:spMkLst>
            <pc:docMk/>
            <pc:sldMk cId="559703982" sldId="287"/>
            <ac:spMk id="13" creationId="{8336988E-2D8A-4342-8243-09A547E7D6EC}"/>
          </ac:spMkLst>
        </pc:spChg>
        <pc:spChg chg="mod">
          <ac:chgData name="K HJ" userId="14ab70bdc0bfc001" providerId="LiveId" clId="{D93B7119-1DEA-4FDB-99C1-26D3966198E6}" dt="2022-01-09T23:06:31.634" v="8955" actId="1035"/>
          <ac:spMkLst>
            <pc:docMk/>
            <pc:sldMk cId="559703982" sldId="287"/>
            <ac:spMk id="14" creationId="{781B8E57-B6C0-426B-9C94-D341492FF2A8}"/>
          </ac:spMkLst>
        </pc:spChg>
        <pc:spChg chg="del mod">
          <ac:chgData name="K HJ" userId="14ab70bdc0bfc001" providerId="LiveId" clId="{D93B7119-1DEA-4FDB-99C1-26D3966198E6}" dt="2022-01-09T22:44:19.939" v="8103" actId="478"/>
          <ac:spMkLst>
            <pc:docMk/>
            <pc:sldMk cId="559703982" sldId="287"/>
            <ac:spMk id="15" creationId="{90D72D13-FFF4-441B-AC91-5C4F322B8D98}"/>
          </ac:spMkLst>
        </pc:spChg>
        <pc:spChg chg="del mod">
          <ac:chgData name="K HJ" userId="14ab70bdc0bfc001" providerId="LiveId" clId="{D93B7119-1DEA-4FDB-99C1-26D3966198E6}" dt="2022-01-09T22:12:10.087" v="7255" actId="478"/>
          <ac:spMkLst>
            <pc:docMk/>
            <pc:sldMk cId="559703982" sldId="287"/>
            <ac:spMk id="16" creationId="{B9991FFF-2406-4D88-A105-687CD64C8FC8}"/>
          </ac:spMkLst>
        </pc:spChg>
        <pc:spChg chg="add del mod">
          <ac:chgData name="K HJ" userId="14ab70bdc0bfc001" providerId="LiveId" clId="{D93B7119-1DEA-4FDB-99C1-26D3966198E6}" dt="2022-01-09T23:06:09.001" v="8940" actId="478"/>
          <ac:spMkLst>
            <pc:docMk/>
            <pc:sldMk cId="559703982" sldId="287"/>
            <ac:spMk id="17" creationId="{26E16A58-5EB2-4A08-9C1C-4476C1655139}"/>
          </ac:spMkLst>
        </pc:spChg>
        <pc:spChg chg="mod">
          <ac:chgData name="K HJ" userId="14ab70bdc0bfc001" providerId="LiveId" clId="{D93B7119-1DEA-4FDB-99C1-26D3966198E6}" dt="2022-01-09T23:06:31.634" v="8955" actId="1035"/>
          <ac:spMkLst>
            <pc:docMk/>
            <pc:sldMk cId="559703982" sldId="287"/>
            <ac:spMk id="18" creationId="{D66E16B7-8F4A-40EC-8A94-87732325C658}"/>
          </ac:spMkLst>
        </pc:spChg>
        <pc:spChg chg="add mod">
          <ac:chgData name="K HJ" userId="14ab70bdc0bfc001" providerId="LiveId" clId="{D93B7119-1DEA-4FDB-99C1-26D3966198E6}" dt="2022-01-10T00:11:35.158" v="10954" actId="115"/>
          <ac:spMkLst>
            <pc:docMk/>
            <pc:sldMk cId="559703982" sldId="287"/>
            <ac:spMk id="29" creationId="{6ABDB869-CE11-4066-9749-3EDA9FEFDC27}"/>
          </ac:spMkLst>
        </pc:spChg>
        <pc:spChg chg="mod">
          <ac:chgData name="K HJ" userId="14ab70bdc0bfc001" providerId="LiveId" clId="{D93B7119-1DEA-4FDB-99C1-26D3966198E6}" dt="2022-01-09T23:06:31.634" v="8955" actId="1035"/>
          <ac:spMkLst>
            <pc:docMk/>
            <pc:sldMk cId="559703982" sldId="287"/>
            <ac:spMk id="38" creationId="{2CCBDC6E-AA71-4F89-8218-BCFA028919D9}"/>
          </ac:spMkLst>
        </pc:spChg>
        <pc:spChg chg="mod">
          <ac:chgData name="K HJ" userId="14ab70bdc0bfc001" providerId="LiveId" clId="{D93B7119-1DEA-4FDB-99C1-26D3966198E6}" dt="2022-01-09T23:06:31.634" v="8955" actId="1035"/>
          <ac:spMkLst>
            <pc:docMk/>
            <pc:sldMk cId="559703982" sldId="287"/>
            <ac:spMk id="40" creationId="{3F692817-7443-4E95-9B0C-FFD278BFB24F}"/>
          </ac:spMkLst>
        </pc:spChg>
        <pc:spChg chg="mod">
          <ac:chgData name="K HJ" userId="14ab70bdc0bfc001" providerId="LiveId" clId="{D93B7119-1DEA-4FDB-99C1-26D3966198E6}" dt="2022-01-09T23:06:31.634" v="8955" actId="1035"/>
          <ac:spMkLst>
            <pc:docMk/>
            <pc:sldMk cId="559703982" sldId="287"/>
            <ac:spMk id="42" creationId="{BDAEDC52-367C-4DE7-8843-065F66A06654}"/>
          </ac:spMkLst>
        </pc:spChg>
        <pc:spChg chg="del mod">
          <ac:chgData name="K HJ" userId="14ab70bdc0bfc001" providerId="LiveId" clId="{D93B7119-1DEA-4FDB-99C1-26D3966198E6}" dt="2022-01-09T22:44:16.784" v="8102" actId="478"/>
          <ac:spMkLst>
            <pc:docMk/>
            <pc:sldMk cId="559703982" sldId="287"/>
            <ac:spMk id="44" creationId="{256A1E6F-2CBA-485B-9E68-BC92ECBF5530}"/>
          </ac:spMkLst>
        </pc:spChg>
        <pc:spChg chg="del mod">
          <ac:chgData name="K HJ" userId="14ab70bdc0bfc001" providerId="LiveId" clId="{D93B7119-1DEA-4FDB-99C1-26D3966198E6}" dt="2022-01-09T22:44:16.784" v="8102" actId="478"/>
          <ac:spMkLst>
            <pc:docMk/>
            <pc:sldMk cId="559703982" sldId="287"/>
            <ac:spMk id="46" creationId="{0F030968-735E-4DEA-B1BD-64EA306F9913}"/>
          </ac:spMkLst>
        </pc:spChg>
        <pc:spChg chg="mod">
          <ac:chgData name="K HJ" userId="14ab70bdc0bfc001" providerId="LiveId" clId="{D93B7119-1DEA-4FDB-99C1-26D3966198E6}" dt="2022-01-09T23:06:31.634" v="8955" actId="1035"/>
          <ac:spMkLst>
            <pc:docMk/>
            <pc:sldMk cId="559703982" sldId="287"/>
            <ac:spMk id="48" creationId="{ED590AC4-2998-482E-AB5A-9B18F7E09B2C}"/>
          </ac:spMkLst>
        </pc:spChg>
        <pc:spChg chg="mod">
          <ac:chgData name="K HJ" userId="14ab70bdc0bfc001" providerId="LiveId" clId="{D93B7119-1DEA-4FDB-99C1-26D3966198E6}" dt="2022-01-10T00:11:30.280" v="10952" actId="113"/>
          <ac:spMkLst>
            <pc:docMk/>
            <pc:sldMk cId="559703982" sldId="287"/>
            <ac:spMk id="50" creationId="{469094AF-D568-4C9C-A689-126322E4A26D}"/>
          </ac:spMkLst>
        </pc:spChg>
        <pc:spChg chg="del mod">
          <ac:chgData name="K HJ" userId="14ab70bdc0bfc001" providerId="LiveId" clId="{D93B7119-1DEA-4FDB-99C1-26D3966198E6}" dt="2022-01-09T22:40:44.860" v="8008"/>
          <ac:spMkLst>
            <pc:docMk/>
            <pc:sldMk cId="559703982" sldId="287"/>
            <ac:spMk id="52" creationId="{F61308A5-35A1-412A-A7B4-4D65265489BE}"/>
          </ac:spMkLst>
        </pc:spChg>
        <pc:spChg chg="del mod">
          <ac:chgData name="K HJ" userId="14ab70bdc0bfc001" providerId="LiveId" clId="{D93B7119-1DEA-4FDB-99C1-26D3966198E6}" dt="2022-01-09T22:44:16.784" v="8102" actId="478"/>
          <ac:spMkLst>
            <pc:docMk/>
            <pc:sldMk cId="559703982" sldId="287"/>
            <ac:spMk id="54" creationId="{E5BA64DC-7C54-45E3-BFC8-0E1A89DFF18E}"/>
          </ac:spMkLst>
        </pc:spChg>
        <pc:spChg chg="del">
          <ac:chgData name="K HJ" userId="14ab70bdc0bfc001" providerId="LiveId" clId="{D93B7119-1DEA-4FDB-99C1-26D3966198E6}" dt="2022-01-09T22:31:04.707" v="7842" actId="478"/>
          <ac:spMkLst>
            <pc:docMk/>
            <pc:sldMk cId="559703982" sldId="287"/>
            <ac:spMk id="56" creationId="{D6296126-4E3C-49DA-BBCD-DD892FC6232B}"/>
          </ac:spMkLst>
        </pc:spChg>
        <pc:spChg chg="del">
          <ac:chgData name="K HJ" userId="14ab70bdc0bfc001" providerId="LiveId" clId="{D93B7119-1DEA-4FDB-99C1-26D3966198E6}" dt="2022-01-09T22:46:59.763" v="8104" actId="478"/>
          <ac:spMkLst>
            <pc:docMk/>
            <pc:sldMk cId="559703982" sldId="287"/>
            <ac:spMk id="58" creationId="{CF6E5F64-C530-4917-A4C3-74BC96F3D0EB}"/>
          </ac:spMkLst>
        </pc:spChg>
        <pc:graphicFrameChg chg="add del mod modGraphic">
          <ac:chgData name="K HJ" userId="14ab70bdc0bfc001" providerId="LiveId" clId="{D93B7119-1DEA-4FDB-99C1-26D3966198E6}" dt="2022-01-09T22:40:44.855" v="8006" actId="478"/>
          <ac:graphicFrameMkLst>
            <pc:docMk/>
            <pc:sldMk cId="559703982" sldId="287"/>
            <ac:graphicFrameMk id="7" creationId="{87E62CFE-8D11-4FF5-81D3-1AE049D15D68}"/>
          </ac:graphicFrameMkLst>
        </pc:graphicFrameChg>
        <pc:graphicFrameChg chg="add mod modGraphic">
          <ac:chgData name="K HJ" userId="14ab70bdc0bfc001" providerId="LiveId" clId="{D93B7119-1DEA-4FDB-99C1-26D3966198E6}" dt="2022-01-09T23:06:28.052" v="8942" actId="1076"/>
          <ac:graphicFrameMkLst>
            <pc:docMk/>
            <pc:sldMk cId="559703982" sldId="287"/>
            <ac:graphicFrameMk id="8" creationId="{70B6D01F-8472-4A38-B2D5-85D068371138}"/>
          </ac:graphicFrameMkLst>
        </pc:graphicFrameChg>
        <pc:picChg chg="add del">
          <ac:chgData name="K HJ" userId="14ab70bdc0bfc001" providerId="LiveId" clId="{D93B7119-1DEA-4FDB-99C1-26D3966198E6}" dt="2022-01-09T22:48:32.725" v="8148" actId="478"/>
          <ac:picMkLst>
            <pc:docMk/>
            <pc:sldMk cId="559703982" sldId="287"/>
            <ac:picMk id="2050" creationId="{8626EE5F-0E36-4023-A233-D26BCEDE13FC}"/>
          </ac:picMkLst>
        </pc:picChg>
        <pc:picChg chg="add del mod">
          <ac:chgData name="K HJ" userId="14ab70bdc0bfc001" providerId="LiveId" clId="{D93B7119-1DEA-4FDB-99C1-26D3966198E6}" dt="2022-01-09T22:55:29.131" v="8453" actId="21"/>
          <ac:picMkLst>
            <pc:docMk/>
            <pc:sldMk cId="559703982" sldId="287"/>
            <ac:picMk id="2052" creationId="{5455A86E-0CAD-421E-8003-56D91F69C909}"/>
          </ac:picMkLst>
        </pc:picChg>
      </pc:sldChg>
      <pc:sldChg chg="del">
        <pc:chgData name="K HJ" userId="14ab70bdc0bfc001" providerId="LiveId" clId="{D93B7119-1DEA-4FDB-99C1-26D3966198E6}" dt="2022-01-09T22:54:27.694" v="8429" actId="47"/>
        <pc:sldMkLst>
          <pc:docMk/>
          <pc:sldMk cId="801816592" sldId="288"/>
        </pc:sldMkLst>
      </pc:sldChg>
      <pc:sldChg chg="addSp delSp modSp add mod ord">
        <pc:chgData name="K HJ" userId="14ab70bdc0bfc001" providerId="LiveId" clId="{D93B7119-1DEA-4FDB-99C1-26D3966198E6}" dt="2022-01-10T00:23:51.871" v="11500" actId="20577"/>
        <pc:sldMkLst>
          <pc:docMk/>
          <pc:sldMk cId="238666867" sldId="289"/>
        </pc:sldMkLst>
        <pc:spChg chg="mod">
          <ac:chgData name="K HJ" userId="14ab70bdc0bfc001" providerId="LiveId" clId="{D93B7119-1DEA-4FDB-99C1-26D3966198E6}" dt="2022-01-10T00:12:36.713" v="10980"/>
          <ac:spMkLst>
            <pc:docMk/>
            <pc:sldMk cId="238666867" sldId="289"/>
            <ac:spMk id="3" creationId="{8951765C-E4E1-440B-B3F6-AD127EB533CF}"/>
          </ac:spMkLst>
        </pc:spChg>
        <pc:spChg chg="mod">
          <ac:chgData name="K HJ" userId="14ab70bdc0bfc001" providerId="LiveId" clId="{D93B7119-1DEA-4FDB-99C1-26D3966198E6}" dt="2022-01-10T00:23:51.871" v="11500" actId="20577"/>
          <ac:spMkLst>
            <pc:docMk/>
            <pc:sldMk cId="238666867" sldId="289"/>
            <ac:spMk id="4" creationId="{8E877FB6-6DE1-44E4-8EF8-7160153CD120}"/>
          </ac:spMkLst>
        </pc:spChg>
        <pc:spChg chg="del mod">
          <ac:chgData name="K HJ" userId="14ab70bdc0bfc001" providerId="LiveId" clId="{D93B7119-1DEA-4FDB-99C1-26D3966198E6}" dt="2022-01-10T00:12:57.032" v="10981" actId="478"/>
          <ac:spMkLst>
            <pc:docMk/>
            <pc:sldMk cId="238666867" sldId="289"/>
            <ac:spMk id="5" creationId="{8DD25DEC-4F15-4754-B254-3D7F6BCAC00C}"/>
          </ac:spMkLst>
        </pc:spChg>
        <pc:spChg chg="del mod">
          <ac:chgData name="K HJ" userId="14ab70bdc0bfc001" providerId="LiveId" clId="{D93B7119-1DEA-4FDB-99C1-26D3966198E6}" dt="2022-01-09T19:06:25.214" v="4618" actId="478"/>
          <ac:spMkLst>
            <pc:docMk/>
            <pc:sldMk cId="238666867" sldId="289"/>
            <ac:spMk id="6" creationId="{8314E8D7-0C84-4A65-9B23-D1A13628D52B}"/>
          </ac:spMkLst>
        </pc:spChg>
        <pc:spChg chg="del">
          <ac:chgData name="K HJ" userId="14ab70bdc0bfc001" providerId="LiveId" clId="{D93B7119-1DEA-4FDB-99C1-26D3966198E6}" dt="2022-01-09T19:10:04.008" v="4665" actId="478"/>
          <ac:spMkLst>
            <pc:docMk/>
            <pc:sldMk cId="238666867" sldId="289"/>
            <ac:spMk id="7" creationId="{C6EE71FE-0A3F-4A25-852B-B62F5C0A9B7E}"/>
          </ac:spMkLst>
        </pc:spChg>
        <pc:spChg chg="del">
          <ac:chgData name="K HJ" userId="14ab70bdc0bfc001" providerId="LiveId" clId="{D93B7119-1DEA-4FDB-99C1-26D3966198E6}" dt="2022-01-09T19:10:04.008" v="4665" actId="478"/>
          <ac:spMkLst>
            <pc:docMk/>
            <pc:sldMk cId="238666867" sldId="289"/>
            <ac:spMk id="8" creationId="{AFB67FCB-6C0A-43A6-9430-B53E5B0CBDF9}"/>
          </ac:spMkLst>
        </pc:spChg>
        <pc:spChg chg="mod">
          <ac:chgData name="K HJ" userId="14ab70bdc0bfc001" providerId="LiveId" clId="{D93B7119-1DEA-4FDB-99C1-26D3966198E6}" dt="2022-01-09T19:09:25.278" v="4661" actId="20577"/>
          <ac:spMkLst>
            <pc:docMk/>
            <pc:sldMk cId="238666867" sldId="289"/>
            <ac:spMk id="21" creationId="{76B71A00-85F1-4713-9F2D-29E0732C8014}"/>
          </ac:spMkLst>
        </pc:spChg>
        <pc:spChg chg="add del mod">
          <ac:chgData name="K HJ" userId="14ab70bdc0bfc001" providerId="LiveId" clId="{D93B7119-1DEA-4FDB-99C1-26D3966198E6}" dt="2022-01-09T19:09:55.999" v="4662" actId="478"/>
          <ac:spMkLst>
            <pc:docMk/>
            <pc:sldMk cId="238666867" sldId="289"/>
            <ac:spMk id="30" creationId="{348B7526-08EC-46B5-A953-47F0B0AC0477}"/>
          </ac:spMkLst>
        </pc:spChg>
        <pc:spChg chg="add mod">
          <ac:chgData name="K HJ" userId="14ab70bdc0bfc001" providerId="LiveId" clId="{D93B7119-1DEA-4FDB-99C1-26D3966198E6}" dt="2022-01-10T00:13:41.088" v="11044" actId="14100"/>
          <ac:spMkLst>
            <pc:docMk/>
            <pc:sldMk cId="238666867" sldId="289"/>
            <ac:spMk id="32" creationId="{0DFC0DFE-2A43-4263-8BC8-B97744727EC3}"/>
          </ac:spMkLst>
        </pc:spChg>
        <pc:spChg chg="add del mod">
          <ac:chgData name="K HJ" userId="14ab70bdc0bfc001" providerId="LiveId" clId="{D93B7119-1DEA-4FDB-99C1-26D3966198E6}" dt="2022-01-09T19:10:39.549" v="4670" actId="478"/>
          <ac:spMkLst>
            <pc:docMk/>
            <pc:sldMk cId="238666867" sldId="289"/>
            <ac:spMk id="34" creationId="{981DCD7D-F164-40EA-B9F3-FB3F674770F5}"/>
          </ac:spMkLst>
        </pc:spChg>
        <pc:spChg chg="add del mod">
          <ac:chgData name="K HJ" userId="14ab70bdc0bfc001" providerId="LiveId" clId="{D93B7119-1DEA-4FDB-99C1-26D3966198E6}" dt="2022-01-09T19:10:37.597" v="4669" actId="478"/>
          <ac:spMkLst>
            <pc:docMk/>
            <pc:sldMk cId="238666867" sldId="289"/>
            <ac:spMk id="36" creationId="{6278982D-61C4-4541-970E-ABF23620F4E1}"/>
          </ac:spMkLst>
        </pc:spChg>
        <pc:spChg chg="add del mod">
          <ac:chgData name="K HJ" userId="14ab70bdc0bfc001" providerId="LiveId" clId="{D93B7119-1DEA-4FDB-99C1-26D3966198E6}" dt="2022-01-10T00:17:16.437" v="11412" actId="478"/>
          <ac:spMkLst>
            <pc:docMk/>
            <pc:sldMk cId="238666867" sldId="289"/>
            <ac:spMk id="37" creationId="{74D1F6AE-A9B0-4D9C-A09F-D82E86955143}"/>
          </ac:spMkLst>
        </pc:spChg>
        <pc:spChg chg="mod">
          <ac:chgData name="K HJ" userId="14ab70bdc0bfc001" providerId="LiveId" clId="{D93B7119-1DEA-4FDB-99C1-26D3966198E6}" dt="2022-01-10T00:17:05.519" v="11407" actId="5793"/>
          <ac:spMkLst>
            <pc:docMk/>
            <pc:sldMk cId="238666867" sldId="289"/>
            <ac:spMk id="39" creationId="{F9FAC719-1A11-4A17-A532-9DBE47E1B13F}"/>
          </ac:spMkLst>
        </pc:spChg>
        <pc:spChg chg="mod">
          <ac:chgData name="K HJ" userId="14ab70bdc0bfc001" providerId="LiveId" clId="{D93B7119-1DEA-4FDB-99C1-26D3966198E6}" dt="2022-01-10T00:14:23.361" v="11073"/>
          <ac:spMkLst>
            <pc:docMk/>
            <pc:sldMk cId="238666867" sldId="289"/>
            <ac:spMk id="40" creationId="{0D1D4198-B5B4-4C1D-BAE7-CA9C7C8C989A}"/>
          </ac:spMkLst>
        </pc:spChg>
        <pc:spChg chg="mod">
          <ac:chgData name="K HJ" userId="14ab70bdc0bfc001" providerId="LiveId" clId="{D93B7119-1DEA-4FDB-99C1-26D3966198E6}" dt="2022-01-10T00:17:00.826" v="11400" actId="20577"/>
          <ac:spMkLst>
            <pc:docMk/>
            <pc:sldMk cId="238666867" sldId="289"/>
            <ac:spMk id="42" creationId="{E3C3802A-4E4E-48BC-9CA4-3919656BB2F2}"/>
          </ac:spMkLst>
        </pc:spChg>
        <pc:spChg chg="mod">
          <ac:chgData name="K HJ" userId="14ab70bdc0bfc001" providerId="LiveId" clId="{D93B7119-1DEA-4FDB-99C1-26D3966198E6}" dt="2022-01-10T00:16:08.341" v="11333" actId="20577"/>
          <ac:spMkLst>
            <pc:docMk/>
            <pc:sldMk cId="238666867" sldId="289"/>
            <ac:spMk id="43" creationId="{A7987FDA-CEDA-49AD-A03E-663210255B7F}"/>
          </ac:spMkLst>
        </pc:spChg>
        <pc:spChg chg="mod">
          <ac:chgData name="K HJ" userId="14ab70bdc0bfc001" providerId="LiveId" clId="{D93B7119-1DEA-4FDB-99C1-26D3966198E6}" dt="2022-01-10T00:17:10.424" v="11408" actId="6549"/>
          <ac:spMkLst>
            <pc:docMk/>
            <pc:sldMk cId="238666867" sldId="289"/>
            <ac:spMk id="45" creationId="{0D6C6AB8-72E9-4918-8686-8EBD5B361A08}"/>
          </ac:spMkLst>
        </pc:spChg>
        <pc:spChg chg="mod">
          <ac:chgData name="K HJ" userId="14ab70bdc0bfc001" providerId="LiveId" clId="{D93B7119-1DEA-4FDB-99C1-26D3966198E6}" dt="2022-01-09T19:42:56.623" v="5640"/>
          <ac:spMkLst>
            <pc:docMk/>
            <pc:sldMk cId="238666867" sldId="289"/>
            <ac:spMk id="46" creationId="{2C615619-C798-44D2-8898-F94479923D3B}"/>
          </ac:spMkLst>
        </pc:spChg>
        <pc:spChg chg="add mod">
          <ac:chgData name="K HJ" userId="14ab70bdc0bfc001" providerId="LiveId" clId="{D93B7119-1DEA-4FDB-99C1-26D3966198E6}" dt="2022-01-10T00:21:00.245" v="11421" actId="1076"/>
          <ac:spMkLst>
            <pc:docMk/>
            <pc:sldMk cId="238666867" sldId="289"/>
            <ac:spMk id="47" creationId="{C6C0867F-A93B-464D-AFEE-DE67C1641A8B}"/>
          </ac:spMkLst>
        </pc:spChg>
        <pc:spChg chg="add del mod">
          <ac:chgData name="K HJ" userId="14ab70bdc0bfc001" providerId="LiveId" clId="{D93B7119-1DEA-4FDB-99C1-26D3966198E6}" dt="2022-01-10T00:17:12.060" v="11410" actId="478"/>
          <ac:spMkLst>
            <pc:docMk/>
            <pc:sldMk cId="238666867" sldId="289"/>
            <ac:spMk id="48" creationId="{8A437947-82B9-42C3-BA3F-8F1A2265FECD}"/>
          </ac:spMkLst>
        </pc:spChg>
        <pc:spChg chg="add mod">
          <ac:chgData name="K HJ" userId="14ab70bdc0bfc001" providerId="LiveId" clId="{D93B7119-1DEA-4FDB-99C1-26D3966198E6}" dt="2022-01-10T00:21:00.245" v="11421" actId="1076"/>
          <ac:spMkLst>
            <pc:docMk/>
            <pc:sldMk cId="238666867" sldId="289"/>
            <ac:spMk id="49" creationId="{664109DF-2472-4063-B7C8-543A7B0BCC4D}"/>
          </ac:spMkLst>
        </pc:spChg>
        <pc:grpChg chg="del">
          <ac:chgData name="K HJ" userId="14ab70bdc0bfc001" providerId="LiveId" clId="{D93B7119-1DEA-4FDB-99C1-26D3966198E6}" dt="2022-01-09T19:10:01.040" v="4664" actId="478"/>
          <ac:grpSpMkLst>
            <pc:docMk/>
            <pc:sldMk cId="238666867" sldId="289"/>
            <ac:grpSpMk id="23" creationId="{8382DD1D-3E61-43E3-B03A-EE67FED38C01}"/>
          </ac:grpSpMkLst>
        </pc:grpChg>
        <pc:grpChg chg="del">
          <ac:chgData name="K HJ" userId="14ab70bdc0bfc001" providerId="LiveId" clId="{D93B7119-1DEA-4FDB-99C1-26D3966198E6}" dt="2022-01-09T19:10:04.008" v="4665" actId="478"/>
          <ac:grpSpMkLst>
            <pc:docMk/>
            <pc:sldMk cId="238666867" sldId="289"/>
            <ac:grpSpMk id="24" creationId="{75EA9CF4-4B02-4D79-9686-A8B683FEB8DB}"/>
          </ac:grpSpMkLst>
        </pc:grpChg>
        <pc:grpChg chg="del">
          <ac:chgData name="K HJ" userId="14ab70bdc0bfc001" providerId="LiveId" clId="{D93B7119-1DEA-4FDB-99C1-26D3966198E6}" dt="2022-01-09T19:10:04.008" v="4665" actId="478"/>
          <ac:grpSpMkLst>
            <pc:docMk/>
            <pc:sldMk cId="238666867" sldId="289"/>
            <ac:grpSpMk id="27" creationId="{FD953C9B-2611-4FE6-8766-B55AD80C0402}"/>
          </ac:grpSpMkLst>
        </pc:grpChg>
        <pc:grpChg chg="add mod">
          <ac:chgData name="K HJ" userId="14ab70bdc0bfc001" providerId="LiveId" clId="{D93B7119-1DEA-4FDB-99C1-26D3966198E6}" dt="2022-01-10T00:21:14.735" v="11424" actId="1076"/>
          <ac:grpSpMkLst>
            <pc:docMk/>
            <pc:sldMk cId="238666867" sldId="289"/>
            <ac:grpSpMk id="38" creationId="{66D72FB8-74F5-4614-B2C9-27B4837BD2D5}"/>
          </ac:grpSpMkLst>
        </pc:grpChg>
        <pc:grpChg chg="add mod">
          <ac:chgData name="K HJ" userId="14ab70bdc0bfc001" providerId="LiveId" clId="{D93B7119-1DEA-4FDB-99C1-26D3966198E6}" dt="2022-01-10T00:21:18.861" v="11425" actId="1076"/>
          <ac:grpSpMkLst>
            <pc:docMk/>
            <pc:sldMk cId="238666867" sldId="289"/>
            <ac:grpSpMk id="41" creationId="{BCA4FEEF-69F5-4E33-A21F-FBF03020AE24}"/>
          </ac:grpSpMkLst>
        </pc:grpChg>
        <pc:grpChg chg="add del mod">
          <ac:chgData name="K HJ" userId="14ab70bdc0bfc001" providerId="LiveId" clId="{D93B7119-1DEA-4FDB-99C1-26D3966198E6}" dt="2022-01-10T00:17:13.844" v="11411" actId="478"/>
          <ac:grpSpMkLst>
            <pc:docMk/>
            <pc:sldMk cId="238666867" sldId="289"/>
            <ac:grpSpMk id="44" creationId="{D38F779A-D13D-450B-8411-91C6722BCDAD}"/>
          </ac:grpSpMkLst>
        </pc:grpChg>
        <pc:picChg chg="add del">
          <ac:chgData name="K HJ" userId="14ab70bdc0bfc001" providerId="LiveId" clId="{D93B7119-1DEA-4FDB-99C1-26D3966198E6}" dt="2022-01-09T18:59:41.588" v="4290" actId="478"/>
          <ac:picMkLst>
            <pc:docMk/>
            <pc:sldMk cId="238666867" sldId="289"/>
            <ac:picMk id="10" creationId="{C3555507-3F03-49C6-A3AA-72AAB90A99B9}"/>
          </ac:picMkLst>
        </pc:picChg>
        <pc:picChg chg="add del mod">
          <ac:chgData name="K HJ" userId="14ab70bdc0bfc001" providerId="LiveId" clId="{D93B7119-1DEA-4FDB-99C1-26D3966198E6}" dt="2022-01-10T00:13:56.244" v="11045" actId="478"/>
          <ac:picMkLst>
            <pc:docMk/>
            <pc:sldMk cId="238666867" sldId="289"/>
            <ac:picMk id="12" creationId="{04695BDB-8EDF-4D5A-A62B-2A1A34C92E03}"/>
          </ac:picMkLst>
        </pc:picChg>
        <pc:picChg chg="add del mod ord">
          <ac:chgData name="K HJ" userId="14ab70bdc0bfc001" providerId="LiveId" clId="{D93B7119-1DEA-4FDB-99C1-26D3966198E6}" dt="2022-01-10T00:17:11.445" v="11409" actId="478"/>
          <ac:picMkLst>
            <pc:docMk/>
            <pc:sldMk cId="238666867" sldId="289"/>
            <ac:picMk id="14" creationId="{57479730-5A4D-4846-9D72-5D5AF204C2D2}"/>
          </ac:picMkLst>
        </pc:picChg>
        <pc:picChg chg="add del mod">
          <ac:chgData name="K HJ" userId="14ab70bdc0bfc001" providerId="LiveId" clId="{D93B7119-1DEA-4FDB-99C1-26D3966198E6}" dt="2022-01-10T00:17:18.137" v="11413" actId="478"/>
          <ac:picMkLst>
            <pc:docMk/>
            <pc:sldMk cId="238666867" sldId="289"/>
            <ac:picMk id="16" creationId="{B8013C13-A20E-42E5-9C1B-9FD96D393CAD}"/>
          </ac:picMkLst>
        </pc:picChg>
        <pc:picChg chg="del">
          <ac:chgData name="K HJ" userId="14ab70bdc0bfc001" providerId="LiveId" clId="{D93B7119-1DEA-4FDB-99C1-26D3966198E6}" dt="2022-01-09T16:34:46.683" v="738" actId="478"/>
          <ac:picMkLst>
            <pc:docMk/>
            <pc:sldMk cId="238666867" sldId="289"/>
            <ac:picMk id="31" creationId="{AA618D75-45A7-41B9-867D-27DE5022B641}"/>
          </ac:picMkLst>
        </pc:picChg>
        <pc:picChg chg="del">
          <ac:chgData name="K HJ" userId="14ab70bdc0bfc001" providerId="LiveId" clId="{D93B7119-1DEA-4FDB-99C1-26D3966198E6}" dt="2022-01-09T19:07:00.213" v="4619" actId="478"/>
          <ac:picMkLst>
            <pc:docMk/>
            <pc:sldMk cId="238666867" sldId="289"/>
            <ac:picMk id="33" creationId="{B1C923E4-48BC-49E6-99AA-A6344904F219}"/>
          </ac:picMkLst>
        </pc:picChg>
        <pc:picChg chg="del">
          <ac:chgData name="K HJ" userId="14ab70bdc0bfc001" providerId="LiveId" clId="{D93B7119-1DEA-4FDB-99C1-26D3966198E6}" dt="2022-01-09T19:10:04.008" v="4665" actId="478"/>
          <ac:picMkLst>
            <pc:docMk/>
            <pc:sldMk cId="238666867" sldId="289"/>
            <ac:picMk id="35" creationId="{CFECA9C8-8387-4473-8ABF-9CC633948103}"/>
          </ac:picMkLst>
        </pc:picChg>
      </pc:sldChg>
      <pc:sldChg chg="modSp add del mod ord">
        <pc:chgData name="K HJ" userId="14ab70bdc0bfc001" providerId="LiveId" clId="{D93B7119-1DEA-4FDB-99C1-26D3966198E6}" dt="2022-01-09T23:37:16.383" v="9709" actId="47"/>
        <pc:sldMkLst>
          <pc:docMk/>
          <pc:sldMk cId="3302919034" sldId="290"/>
        </pc:sldMkLst>
        <pc:spChg chg="mod">
          <ac:chgData name="K HJ" userId="14ab70bdc0bfc001" providerId="LiveId" clId="{D93B7119-1DEA-4FDB-99C1-26D3966198E6}" dt="2022-01-09T17:04:51.740" v="1193"/>
          <ac:spMkLst>
            <pc:docMk/>
            <pc:sldMk cId="3302919034" sldId="290"/>
            <ac:spMk id="19" creationId="{78F335AD-9242-4BFA-A736-00EAA5C720F9}"/>
          </ac:spMkLst>
        </pc:spChg>
        <pc:spChg chg="mod">
          <ac:chgData name="K HJ" userId="14ab70bdc0bfc001" providerId="LiveId" clId="{D93B7119-1DEA-4FDB-99C1-26D3966198E6}" dt="2022-01-09T17:04:39.880" v="1152"/>
          <ac:spMkLst>
            <pc:docMk/>
            <pc:sldMk cId="3302919034" sldId="290"/>
            <ac:spMk id="21" creationId="{76B71A00-85F1-4713-9F2D-29E0732C8014}"/>
          </ac:spMkLst>
        </pc:spChg>
        <pc:spChg chg="mod">
          <ac:chgData name="K HJ" userId="14ab70bdc0bfc001" providerId="LiveId" clId="{D93B7119-1DEA-4FDB-99C1-26D3966198E6}" dt="2022-01-09T17:05:26.261" v="1261"/>
          <ac:spMkLst>
            <pc:docMk/>
            <pc:sldMk cId="3302919034" sldId="290"/>
            <ac:spMk id="25" creationId="{23EEFA88-3BDB-4986-A4E8-1D056235E726}"/>
          </ac:spMkLst>
        </pc:spChg>
        <pc:spChg chg="mod">
          <ac:chgData name="K HJ" userId="14ab70bdc0bfc001" providerId="LiveId" clId="{D93B7119-1DEA-4FDB-99C1-26D3966198E6}" dt="2022-01-09T17:05:01.412" v="1223" actId="20577"/>
          <ac:spMkLst>
            <pc:docMk/>
            <pc:sldMk cId="3302919034" sldId="290"/>
            <ac:spMk id="26" creationId="{0D94904B-FC61-4D90-BA0A-83761D16208E}"/>
          </ac:spMkLst>
        </pc:spChg>
      </pc:sldChg>
      <pc:sldChg chg="add del">
        <pc:chgData name="K HJ" userId="14ab70bdc0bfc001" providerId="LiveId" clId="{D93B7119-1DEA-4FDB-99C1-26D3966198E6}" dt="2022-01-09T22:55:07.060" v="8448" actId="47"/>
        <pc:sldMkLst>
          <pc:docMk/>
          <pc:sldMk cId="878203761" sldId="291"/>
        </pc:sldMkLst>
      </pc:sldChg>
      <pc:sldChg chg="add del">
        <pc:chgData name="K HJ" userId="14ab70bdc0bfc001" providerId="LiveId" clId="{D93B7119-1DEA-4FDB-99C1-26D3966198E6}" dt="2022-01-09T22:55:05.526" v="8447" actId="47"/>
        <pc:sldMkLst>
          <pc:docMk/>
          <pc:sldMk cId="448933648" sldId="292"/>
        </pc:sldMkLst>
      </pc:sldChg>
      <pc:sldChg chg="add del">
        <pc:chgData name="K HJ" userId="14ab70bdc0bfc001" providerId="LiveId" clId="{D93B7119-1DEA-4FDB-99C1-26D3966198E6}" dt="2022-01-10T00:37:45.762" v="12297" actId="47"/>
        <pc:sldMkLst>
          <pc:docMk/>
          <pc:sldMk cId="3952912435" sldId="293"/>
        </pc:sldMkLst>
      </pc:sldChg>
      <pc:sldChg chg="add del">
        <pc:chgData name="K HJ" userId="14ab70bdc0bfc001" providerId="LiveId" clId="{D93B7119-1DEA-4FDB-99C1-26D3966198E6}" dt="2022-01-09T22:54:28.975" v="8432" actId="47"/>
        <pc:sldMkLst>
          <pc:docMk/>
          <pc:sldMk cId="3872467318" sldId="294"/>
        </pc:sldMkLst>
      </pc:sldChg>
      <pc:sldChg chg="add del">
        <pc:chgData name="K HJ" userId="14ab70bdc0bfc001" providerId="LiveId" clId="{D93B7119-1DEA-4FDB-99C1-26D3966198E6}" dt="2022-01-09T22:54:33.323" v="8433" actId="47"/>
        <pc:sldMkLst>
          <pc:docMk/>
          <pc:sldMk cId="1148678730" sldId="295"/>
        </pc:sldMkLst>
      </pc:sldChg>
      <pc:sldChg chg="addSp delSp modSp add del mod ord">
        <pc:chgData name="K HJ" userId="14ab70bdc0bfc001" providerId="LiveId" clId="{D93B7119-1DEA-4FDB-99C1-26D3966198E6}" dt="2022-01-10T00:24:38.618" v="11551" actId="20577"/>
        <pc:sldMkLst>
          <pc:docMk/>
          <pc:sldMk cId="1920669886" sldId="296"/>
        </pc:sldMkLst>
        <pc:spChg chg="del">
          <ac:chgData name="K HJ" userId="14ab70bdc0bfc001" providerId="LiveId" clId="{D93B7119-1DEA-4FDB-99C1-26D3966198E6}" dt="2022-01-09T23:04:18.168" v="8864" actId="478"/>
          <ac:spMkLst>
            <pc:docMk/>
            <pc:sldMk cId="1920669886" sldId="296"/>
            <ac:spMk id="21" creationId="{E728D0F8-73A2-48AA-B0C1-6A440A2729F8}"/>
          </ac:spMkLst>
        </pc:spChg>
        <pc:spChg chg="add mod">
          <ac:chgData name="K HJ" userId="14ab70bdc0bfc001" providerId="LiveId" clId="{D93B7119-1DEA-4FDB-99C1-26D3966198E6}" dt="2022-01-09T23:04:43.351" v="8905" actId="20577"/>
          <ac:spMkLst>
            <pc:docMk/>
            <pc:sldMk cId="1920669886" sldId="296"/>
            <ac:spMk id="24" creationId="{E5E2864A-20EE-493D-BF1D-4438C703FC64}"/>
          </ac:spMkLst>
        </pc:spChg>
        <pc:spChg chg="mod">
          <ac:chgData name="K HJ" userId="14ab70bdc0bfc001" providerId="LiveId" clId="{D93B7119-1DEA-4FDB-99C1-26D3966198E6}" dt="2022-01-09T23:00:28.619" v="8611"/>
          <ac:spMkLst>
            <pc:docMk/>
            <pc:sldMk cId="1920669886" sldId="296"/>
            <ac:spMk id="25" creationId="{90FFA2B1-7CC1-4183-9744-9A20F0F9A4D3}"/>
          </ac:spMkLst>
        </pc:spChg>
        <pc:spChg chg="add mod">
          <ac:chgData name="K HJ" userId="14ab70bdc0bfc001" providerId="LiveId" clId="{D93B7119-1DEA-4FDB-99C1-26D3966198E6}" dt="2022-01-09T23:05:48.627" v="8938" actId="20577"/>
          <ac:spMkLst>
            <pc:docMk/>
            <pc:sldMk cId="1920669886" sldId="296"/>
            <ac:spMk id="26" creationId="{5067630A-1EC4-44A2-B031-F43E3F73DB08}"/>
          </ac:spMkLst>
        </pc:spChg>
        <pc:spChg chg="mod">
          <ac:chgData name="K HJ" userId="14ab70bdc0bfc001" providerId="LiveId" clId="{D93B7119-1DEA-4FDB-99C1-26D3966198E6}" dt="2022-01-10T00:24:38.618" v="11551" actId="20577"/>
          <ac:spMkLst>
            <pc:docMk/>
            <pc:sldMk cId="1920669886" sldId="296"/>
            <ac:spMk id="27" creationId="{DAFA404A-A053-40CB-A49C-F7D78F1195C4}"/>
          </ac:spMkLst>
        </pc:spChg>
        <pc:spChg chg="del">
          <ac:chgData name="K HJ" userId="14ab70bdc0bfc001" providerId="LiveId" clId="{D93B7119-1DEA-4FDB-99C1-26D3966198E6}" dt="2022-01-09T23:00:30.105" v="8612" actId="478"/>
          <ac:spMkLst>
            <pc:docMk/>
            <pc:sldMk cId="1920669886" sldId="296"/>
            <ac:spMk id="29" creationId="{E2DB3C97-01E5-462D-9F9A-AAF5CF8766BD}"/>
          </ac:spMkLst>
        </pc:spChg>
        <pc:spChg chg="del">
          <ac:chgData name="K HJ" userId="14ab70bdc0bfc001" providerId="LiveId" clId="{D93B7119-1DEA-4FDB-99C1-26D3966198E6}" dt="2022-01-09T22:58:41.594" v="8550" actId="478"/>
          <ac:spMkLst>
            <pc:docMk/>
            <pc:sldMk cId="1920669886" sldId="296"/>
            <ac:spMk id="30" creationId="{1455ABEF-C3D5-4643-B1E9-8C89ECAD3068}"/>
          </ac:spMkLst>
        </pc:spChg>
        <pc:spChg chg="mod">
          <ac:chgData name="K HJ" userId="14ab70bdc0bfc001" providerId="LiveId" clId="{D93B7119-1DEA-4FDB-99C1-26D3966198E6}" dt="2022-01-09T23:01:32.958" v="8640" actId="20577"/>
          <ac:spMkLst>
            <pc:docMk/>
            <pc:sldMk cId="1920669886" sldId="296"/>
            <ac:spMk id="31" creationId="{55E74859-D683-49B0-A5C5-4AF264C14332}"/>
          </ac:spMkLst>
        </pc:spChg>
        <pc:spChg chg="del mod">
          <ac:chgData name="K HJ" userId="14ab70bdc0bfc001" providerId="LiveId" clId="{D93B7119-1DEA-4FDB-99C1-26D3966198E6}" dt="2022-01-09T22:59:16.918" v="8590"/>
          <ac:spMkLst>
            <pc:docMk/>
            <pc:sldMk cId="1920669886" sldId="296"/>
            <ac:spMk id="32" creationId="{DEBA5128-4942-4284-96FC-02DB8CD3A270}"/>
          </ac:spMkLst>
        </pc:spChg>
        <pc:spChg chg="del mod">
          <ac:chgData name="K HJ" userId="14ab70bdc0bfc001" providerId="LiveId" clId="{D93B7119-1DEA-4FDB-99C1-26D3966198E6}" dt="2022-01-09T22:55:51.040" v="8460" actId="478"/>
          <ac:spMkLst>
            <pc:docMk/>
            <pc:sldMk cId="1920669886" sldId="296"/>
            <ac:spMk id="35" creationId="{EAA29D85-54ED-4C38-88FC-FC038AB55DC0}"/>
          </ac:spMkLst>
        </pc:spChg>
        <pc:spChg chg="del">
          <ac:chgData name="K HJ" userId="14ab70bdc0bfc001" providerId="LiveId" clId="{D93B7119-1DEA-4FDB-99C1-26D3966198E6}" dt="2022-01-09T22:59:21.056" v="8591" actId="478"/>
          <ac:spMkLst>
            <pc:docMk/>
            <pc:sldMk cId="1920669886" sldId="296"/>
            <ac:spMk id="36" creationId="{A9F354ED-05E2-4702-963C-80727007472B}"/>
          </ac:spMkLst>
        </pc:spChg>
        <pc:spChg chg="mod">
          <ac:chgData name="K HJ" userId="14ab70bdc0bfc001" providerId="LiveId" clId="{D93B7119-1DEA-4FDB-99C1-26D3966198E6}" dt="2022-01-09T23:01:10.232" v="8622" actId="12"/>
          <ac:spMkLst>
            <pc:docMk/>
            <pc:sldMk cId="1920669886" sldId="296"/>
            <ac:spMk id="38" creationId="{93C38E37-D12E-4DBD-AF0E-A8E2BAAFE4AA}"/>
          </ac:spMkLst>
        </pc:spChg>
        <pc:spChg chg="del">
          <ac:chgData name="K HJ" userId="14ab70bdc0bfc001" providerId="LiveId" clId="{D93B7119-1DEA-4FDB-99C1-26D3966198E6}" dt="2022-01-09T22:59:24.352" v="8592" actId="478"/>
          <ac:spMkLst>
            <pc:docMk/>
            <pc:sldMk cId="1920669886" sldId="296"/>
            <ac:spMk id="39" creationId="{1C35880C-6F33-427A-AA0D-F4629C27BBBA}"/>
          </ac:spMkLst>
        </pc:spChg>
        <pc:spChg chg="mod">
          <ac:chgData name="K HJ" userId="14ab70bdc0bfc001" providerId="LiveId" clId="{D93B7119-1DEA-4FDB-99C1-26D3966198E6}" dt="2022-01-09T23:02:10.908" v="8716" actId="20577"/>
          <ac:spMkLst>
            <pc:docMk/>
            <pc:sldMk cId="1920669886" sldId="296"/>
            <ac:spMk id="41" creationId="{DD8FE2D6-12EE-4DBF-B501-298F56C42CCC}"/>
          </ac:spMkLst>
        </pc:spChg>
        <pc:spChg chg="del">
          <ac:chgData name="K HJ" userId="14ab70bdc0bfc001" providerId="LiveId" clId="{D93B7119-1DEA-4FDB-99C1-26D3966198E6}" dt="2022-01-10T00:11:52.012" v="10955" actId="478"/>
          <ac:spMkLst>
            <pc:docMk/>
            <pc:sldMk cId="1920669886" sldId="296"/>
            <ac:spMk id="42" creationId="{46D0F78B-F543-4403-AD64-A137AF6B7314}"/>
          </ac:spMkLst>
        </pc:spChg>
        <pc:spChg chg="mod">
          <ac:chgData name="K HJ" userId="14ab70bdc0bfc001" providerId="LiveId" clId="{D93B7119-1DEA-4FDB-99C1-26D3966198E6}" dt="2022-01-09T23:03:57.152" v="8863" actId="20577"/>
          <ac:spMkLst>
            <pc:docMk/>
            <pc:sldMk cId="1920669886" sldId="296"/>
            <ac:spMk id="44" creationId="{109E0D32-4ACD-466A-BAD9-82931DFAA487}"/>
          </ac:spMkLst>
        </pc:spChg>
        <pc:spChg chg="del">
          <ac:chgData name="K HJ" userId="14ab70bdc0bfc001" providerId="LiveId" clId="{D93B7119-1DEA-4FDB-99C1-26D3966198E6}" dt="2022-01-09T23:04:21.720" v="8865" actId="478"/>
          <ac:spMkLst>
            <pc:docMk/>
            <pc:sldMk cId="1920669886" sldId="296"/>
            <ac:spMk id="45" creationId="{2297333E-462F-4784-87FB-94DFECD2F011}"/>
          </ac:spMkLst>
        </pc:spChg>
        <pc:spChg chg="del">
          <ac:chgData name="K HJ" userId="14ab70bdc0bfc001" providerId="LiveId" clId="{D93B7119-1DEA-4FDB-99C1-26D3966198E6}" dt="2022-01-09T23:04:24.791" v="8866" actId="478"/>
          <ac:spMkLst>
            <pc:docMk/>
            <pc:sldMk cId="1920669886" sldId="296"/>
            <ac:spMk id="48" creationId="{ACC584B7-7EC8-404B-8936-497642B2F5C6}"/>
          </ac:spMkLst>
        </pc:spChg>
        <pc:picChg chg="add del mod">
          <ac:chgData name="K HJ" userId="14ab70bdc0bfc001" providerId="LiveId" clId="{D93B7119-1DEA-4FDB-99C1-26D3966198E6}" dt="2022-01-09T22:56:18.420" v="8463" actId="478"/>
          <ac:picMkLst>
            <pc:docMk/>
            <pc:sldMk cId="1920669886" sldId="296"/>
            <ac:picMk id="22" creationId="{7216D06C-65C7-4B15-8128-CEF9683C48B5}"/>
          </ac:picMkLst>
        </pc:picChg>
        <pc:picChg chg="add mod">
          <ac:chgData name="K HJ" userId="14ab70bdc0bfc001" providerId="LiveId" clId="{D93B7119-1DEA-4FDB-99C1-26D3966198E6}" dt="2022-01-09T22:57:28.085" v="8476" actId="1037"/>
          <ac:picMkLst>
            <pc:docMk/>
            <pc:sldMk cId="1920669886" sldId="296"/>
            <ac:picMk id="4098" creationId="{E7B9A864-239E-4C74-BA82-36969458B002}"/>
          </ac:picMkLst>
        </pc:picChg>
      </pc:sldChg>
      <pc:sldChg chg="addSp delSp modSp add mod">
        <pc:chgData name="K HJ" userId="14ab70bdc0bfc001" providerId="LiveId" clId="{D93B7119-1DEA-4FDB-99C1-26D3966198E6}" dt="2022-01-10T00:23:45.941" v="11495" actId="20577"/>
        <pc:sldMkLst>
          <pc:docMk/>
          <pc:sldMk cId="3111310567" sldId="297"/>
        </pc:sldMkLst>
        <pc:spChg chg="mod">
          <ac:chgData name="K HJ" userId="14ab70bdc0bfc001" providerId="LiveId" clId="{D93B7119-1DEA-4FDB-99C1-26D3966198E6}" dt="2022-01-09T18:43:53.254" v="3677"/>
          <ac:spMkLst>
            <pc:docMk/>
            <pc:sldMk cId="3111310567" sldId="297"/>
            <ac:spMk id="3" creationId="{8951765C-E4E1-440B-B3F6-AD127EB533CF}"/>
          </ac:spMkLst>
        </pc:spChg>
        <pc:spChg chg="mod">
          <ac:chgData name="K HJ" userId="14ab70bdc0bfc001" providerId="LiveId" clId="{D93B7119-1DEA-4FDB-99C1-26D3966198E6}" dt="2022-01-10T00:23:45.941" v="11495" actId="20577"/>
          <ac:spMkLst>
            <pc:docMk/>
            <pc:sldMk cId="3111310567" sldId="297"/>
            <ac:spMk id="4" creationId="{8E877FB6-6DE1-44E4-8EF8-7160153CD120}"/>
          </ac:spMkLst>
        </pc:spChg>
        <pc:spChg chg="mod">
          <ac:chgData name="K HJ" userId="14ab70bdc0bfc001" providerId="LiveId" clId="{D93B7119-1DEA-4FDB-99C1-26D3966198E6}" dt="2022-01-09T18:44:04.417" v="3722"/>
          <ac:spMkLst>
            <pc:docMk/>
            <pc:sldMk cId="3111310567" sldId="297"/>
            <ac:spMk id="5" creationId="{8DD25DEC-4F15-4754-B254-3D7F6BCAC00C}"/>
          </ac:spMkLst>
        </pc:spChg>
        <pc:spChg chg="mod">
          <ac:chgData name="K HJ" userId="14ab70bdc0bfc001" providerId="LiveId" clId="{D93B7119-1DEA-4FDB-99C1-26D3966198E6}" dt="2022-01-09T23:56:10.187" v="10773" actId="14100"/>
          <ac:spMkLst>
            <pc:docMk/>
            <pc:sldMk cId="3111310567" sldId="297"/>
            <ac:spMk id="6" creationId="{8314E8D7-0C84-4A65-9B23-D1A13628D52B}"/>
          </ac:spMkLst>
        </pc:spChg>
        <pc:spChg chg="del">
          <ac:chgData name="K HJ" userId="14ab70bdc0bfc001" providerId="LiveId" clId="{D93B7119-1DEA-4FDB-99C1-26D3966198E6}" dt="2022-01-09T18:45:00.645" v="3757" actId="478"/>
          <ac:spMkLst>
            <pc:docMk/>
            <pc:sldMk cId="3111310567" sldId="297"/>
            <ac:spMk id="7" creationId="{C6EE71FE-0A3F-4A25-852B-B62F5C0A9B7E}"/>
          </ac:spMkLst>
        </pc:spChg>
        <pc:spChg chg="del">
          <ac:chgData name="K HJ" userId="14ab70bdc0bfc001" providerId="LiveId" clId="{D93B7119-1DEA-4FDB-99C1-26D3966198E6}" dt="2022-01-09T18:45:00.645" v="3757" actId="478"/>
          <ac:spMkLst>
            <pc:docMk/>
            <pc:sldMk cId="3111310567" sldId="297"/>
            <ac:spMk id="8" creationId="{AFB67FCB-6C0A-43A6-9430-B53E5B0CBDF9}"/>
          </ac:spMkLst>
        </pc:spChg>
        <pc:spChg chg="mod">
          <ac:chgData name="K HJ" userId="14ab70bdc0bfc001" providerId="LiveId" clId="{D93B7119-1DEA-4FDB-99C1-26D3966198E6}" dt="2022-01-09T18:53:18.417" v="4195" actId="20577"/>
          <ac:spMkLst>
            <pc:docMk/>
            <pc:sldMk cId="3111310567" sldId="297"/>
            <ac:spMk id="19" creationId="{78F335AD-9242-4BFA-A736-00EAA5C720F9}"/>
          </ac:spMkLst>
        </pc:spChg>
        <pc:spChg chg="mod">
          <ac:chgData name="K HJ" userId="14ab70bdc0bfc001" providerId="LiveId" clId="{D93B7119-1DEA-4FDB-99C1-26D3966198E6}" dt="2022-01-09T18:52:06.327" v="4153" actId="207"/>
          <ac:spMkLst>
            <pc:docMk/>
            <pc:sldMk cId="3111310567" sldId="297"/>
            <ac:spMk id="21" creationId="{76B71A00-85F1-4713-9F2D-29E0732C8014}"/>
          </ac:spMkLst>
        </pc:spChg>
        <pc:spChg chg="mod">
          <ac:chgData name="K HJ" userId="14ab70bdc0bfc001" providerId="LiveId" clId="{D93B7119-1DEA-4FDB-99C1-26D3966198E6}" dt="2022-01-09T18:53:23.246" v="4196" actId="5793"/>
          <ac:spMkLst>
            <pc:docMk/>
            <pc:sldMk cId="3111310567" sldId="297"/>
            <ac:spMk id="30" creationId="{931C5F40-517A-4C3C-8107-24B1F795E59D}"/>
          </ac:spMkLst>
        </pc:spChg>
        <pc:spChg chg="mod">
          <ac:chgData name="K HJ" userId="14ab70bdc0bfc001" providerId="LiveId" clId="{D93B7119-1DEA-4FDB-99C1-26D3966198E6}" dt="2022-01-09T18:52:14.622" v="4155" actId="207"/>
          <ac:spMkLst>
            <pc:docMk/>
            <pc:sldMk cId="3111310567" sldId="297"/>
            <ac:spMk id="32" creationId="{4F6C6CF7-445E-46BB-8635-23A606C8CE61}"/>
          </ac:spMkLst>
        </pc:spChg>
        <pc:spChg chg="mod">
          <ac:chgData name="K HJ" userId="14ab70bdc0bfc001" providerId="LiveId" clId="{D93B7119-1DEA-4FDB-99C1-26D3966198E6}" dt="2022-01-09T18:50:31.427" v="4134" actId="12"/>
          <ac:spMkLst>
            <pc:docMk/>
            <pc:sldMk cId="3111310567" sldId="297"/>
            <ac:spMk id="36" creationId="{1272AF35-7CE3-4BDC-9905-B4C23CF634CF}"/>
          </ac:spMkLst>
        </pc:spChg>
        <pc:spChg chg="mod">
          <ac:chgData name="K HJ" userId="14ab70bdc0bfc001" providerId="LiveId" clId="{D93B7119-1DEA-4FDB-99C1-26D3966198E6}" dt="2022-01-09T18:52:18.538" v="4156" actId="207"/>
          <ac:spMkLst>
            <pc:docMk/>
            <pc:sldMk cId="3111310567" sldId="297"/>
            <ac:spMk id="37" creationId="{384EF607-3D30-40CE-92F1-9A95CFDAE15C}"/>
          </ac:spMkLst>
        </pc:spChg>
        <pc:spChg chg="mod">
          <ac:chgData name="K HJ" userId="14ab70bdc0bfc001" providerId="LiveId" clId="{D93B7119-1DEA-4FDB-99C1-26D3966198E6}" dt="2022-01-09T18:50:01.089" v="4131" actId="12"/>
          <ac:spMkLst>
            <pc:docMk/>
            <pc:sldMk cId="3111310567" sldId="297"/>
            <ac:spMk id="39" creationId="{838DB2B3-1285-48E2-85A1-4D0F7D5D790E}"/>
          </ac:spMkLst>
        </pc:spChg>
        <pc:spChg chg="mod">
          <ac:chgData name="K HJ" userId="14ab70bdc0bfc001" providerId="LiveId" clId="{D93B7119-1DEA-4FDB-99C1-26D3966198E6}" dt="2022-01-09T18:52:11.638" v="4154" actId="207"/>
          <ac:spMkLst>
            <pc:docMk/>
            <pc:sldMk cId="3111310567" sldId="297"/>
            <ac:spMk id="40" creationId="{41A0FA62-8FC0-4BAB-BBC6-2F5793AC2FC3}"/>
          </ac:spMkLst>
        </pc:spChg>
        <pc:spChg chg="add mod">
          <ac:chgData name="K HJ" userId="14ab70bdc0bfc001" providerId="LiveId" clId="{D93B7119-1DEA-4FDB-99C1-26D3966198E6}" dt="2022-01-09T23:56:10.187" v="10773" actId="14100"/>
          <ac:spMkLst>
            <pc:docMk/>
            <pc:sldMk cId="3111310567" sldId="297"/>
            <ac:spMk id="41" creationId="{384767CA-5274-473D-8951-48D9DC625DAF}"/>
          </ac:spMkLst>
        </pc:spChg>
        <pc:spChg chg="add mod">
          <ac:chgData name="K HJ" userId="14ab70bdc0bfc001" providerId="LiveId" clId="{D93B7119-1DEA-4FDB-99C1-26D3966198E6}" dt="2022-01-09T23:56:10.187" v="10773" actId="14100"/>
          <ac:spMkLst>
            <pc:docMk/>
            <pc:sldMk cId="3111310567" sldId="297"/>
            <ac:spMk id="42" creationId="{DF864E5C-8454-4A91-B874-C2F0F3ED4160}"/>
          </ac:spMkLst>
        </pc:spChg>
        <pc:spChg chg="add mod">
          <ac:chgData name="K HJ" userId="14ab70bdc0bfc001" providerId="LiveId" clId="{D93B7119-1DEA-4FDB-99C1-26D3966198E6}" dt="2022-01-09T23:56:10.187" v="10773" actId="14100"/>
          <ac:spMkLst>
            <pc:docMk/>
            <pc:sldMk cId="3111310567" sldId="297"/>
            <ac:spMk id="43" creationId="{2592F653-79E7-4D0F-B59F-62B92A761E21}"/>
          </ac:spMkLst>
        </pc:spChg>
        <pc:grpChg chg="add mod">
          <ac:chgData name="K HJ" userId="14ab70bdc0bfc001" providerId="LiveId" clId="{D93B7119-1DEA-4FDB-99C1-26D3966198E6}" dt="2022-01-09T18:51:28.668" v="4148" actId="1076"/>
          <ac:grpSpMkLst>
            <pc:docMk/>
            <pc:sldMk cId="3111310567" sldId="297"/>
            <ac:grpSpMk id="22" creationId="{B2C25FA0-01CC-4A9B-82CC-EB1C5E09F1E4}"/>
          </ac:grpSpMkLst>
        </pc:grpChg>
        <pc:grpChg chg="mod">
          <ac:chgData name="K HJ" userId="14ab70bdc0bfc001" providerId="LiveId" clId="{D93B7119-1DEA-4FDB-99C1-26D3966198E6}" dt="2022-01-09T18:50:54.069" v="4139" actId="1076"/>
          <ac:grpSpMkLst>
            <pc:docMk/>
            <pc:sldMk cId="3111310567" sldId="297"/>
            <ac:grpSpMk id="23" creationId="{8382DD1D-3E61-43E3-B03A-EE67FED38C01}"/>
          </ac:grpSpMkLst>
        </pc:grpChg>
        <pc:grpChg chg="del">
          <ac:chgData name="K HJ" userId="14ab70bdc0bfc001" providerId="LiveId" clId="{D93B7119-1DEA-4FDB-99C1-26D3966198E6}" dt="2022-01-09T18:45:00.645" v="3757" actId="478"/>
          <ac:grpSpMkLst>
            <pc:docMk/>
            <pc:sldMk cId="3111310567" sldId="297"/>
            <ac:grpSpMk id="24" creationId="{75EA9CF4-4B02-4D79-9686-A8B683FEB8DB}"/>
          </ac:grpSpMkLst>
        </pc:grpChg>
        <pc:grpChg chg="del">
          <ac:chgData name="K HJ" userId="14ab70bdc0bfc001" providerId="LiveId" clId="{D93B7119-1DEA-4FDB-99C1-26D3966198E6}" dt="2022-01-09T18:45:00.645" v="3757" actId="478"/>
          <ac:grpSpMkLst>
            <pc:docMk/>
            <pc:sldMk cId="3111310567" sldId="297"/>
            <ac:grpSpMk id="27" creationId="{FD953C9B-2611-4FE6-8766-B55AD80C0402}"/>
          </ac:grpSpMkLst>
        </pc:grpChg>
        <pc:grpChg chg="add mod">
          <ac:chgData name="K HJ" userId="14ab70bdc0bfc001" providerId="LiveId" clId="{D93B7119-1DEA-4FDB-99C1-26D3966198E6}" dt="2022-01-09T18:53:10.154" v="4192" actId="1076"/>
          <ac:grpSpMkLst>
            <pc:docMk/>
            <pc:sldMk cId="3111310567" sldId="297"/>
            <ac:grpSpMk id="34" creationId="{4AA61F4E-6ED7-4AFA-B55E-64D1B08C188D}"/>
          </ac:grpSpMkLst>
        </pc:grpChg>
        <pc:grpChg chg="add mod">
          <ac:chgData name="K HJ" userId="14ab70bdc0bfc001" providerId="LiveId" clId="{D93B7119-1DEA-4FDB-99C1-26D3966198E6}" dt="2022-01-09T18:52:48.843" v="4177" actId="1037"/>
          <ac:grpSpMkLst>
            <pc:docMk/>
            <pc:sldMk cId="3111310567" sldId="297"/>
            <ac:grpSpMk id="38" creationId="{B5354329-A7FF-454F-88DF-B6D9E27E328B}"/>
          </ac:grpSpMkLst>
        </pc:grpChg>
        <pc:picChg chg="add del mod">
          <ac:chgData name="K HJ" userId="14ab70bdc0bfc001" providerId="LiveId" clId="{D93B7119-1DEA-4FDB-99C1-26D3966198E6}" dt="2022-01-09T23:58:23.675" v="10784" actId="478"/>
          <ac:picMkLst>
            <pc:docMk/>
            <pc:sldMk cId="3111310567" sldId="297"/>
            <ac:picMk id="10" creationId="{08C92391-7A67-4CDF-9647-C37A25CF90B7}"/>
          </ac:picMkLst>
        </pc:picChg>
        <pc:picChg chg="add del mod modCrop">
          <ac:chgData name="K HJ" userId="14ab70bdc0bfc001" providerId="LiveId" clId="{D93B7119-1DEA-4FDB-99C1-26D3966198E6}" dt="2022-01-10T00:00:22.348" v="10798" actId="478"/>
          <ac:picMkLst>
            <pc:docMk/>
            <pc:sldMk cId="3111310567" sldId="297"/>
            <ac:picMk id="12" creationId="{79591136-B177-41D6-8B3C-9A8C70C2BE3B}"/>
          </ac:picMkLst>
        </pc:picChg>
        <pc:picChg chg="add del mod modCrop">
          <ac:chgData name="K HJ" userId="14ab70bdc0bfc001" providerId="LiveId" clId="{D93B7119-1DEA-4FDB-99C1-26D3966198E6}" dt="2022-01-10T00:00:03.454" v="10793" actId="478"/>
          <ac:picMkLst>
            <pc:docMk/>
            <pc:sldMk cId="3111310567" sldId="297"/>
            <ac:picMk id="14" creationId="{9D321FEE-65AA-402B-8521-97454B4387A2}"/>
          </ac:picMkLst>
        </pc:picChg>
        <pc:picChg chg="add mod">
          <ac:chgData name="K HJ" userId="14ab70bdc0bfc001" providerId="LiveId" clId="{D93B7119-1DEA-4FDB-99C1-26D3966198E6}" dt="2022-01-10T00:00:40.932" v="10825" actId="1037"/>
          <ac:picMkLst>
            <pc:docMk/>
            <pc:sldMk cId="3111310567" sldId="297"/>
            <ac:picMk id="16" creationId="{3ED5A494-5289-4B65-B252-D75B773462E3}"/>
          </ac:picMkLst>
        </pc:picChg>
        <pc:picChg chg="add mod">
          <ac:chgData name="K HJ" userId="14ab70bdc0bfc001" providerId="LiveId" clId="{D93B7119-1DEA-4FDB-99C1-26D3966198E6}" dt="2022-01-10T00:00:32.674" v="10807" actId="1035"/>
          <ac:picMkLst>
            <pc:docMk/>
            <pc:sldMk cId="3111310567" sldId="297"/>
            <ac:picMk id="18" creationId="{BE0ACF6A-3A76-40AC-B37D-8E0F1C1F2983}"/>
          </ac:picMkLst>
        </pc:picChg>
        <pc:picChg chg="del">
          <ac:chgData name="K HJ" userId="14ab70bdc0bfc001" providerId="LiveId" clId="{D93B7119-1DEA-4FDB-99C1-26D3966198E6}" dt="2022-01-09T18:44:12.878" v="3724" actId="478"/>
          <ac:picMkLst>
            <pc:docMk/>
            <pc:sldMk cId="3111310567" sldId="297"/>
            <ac:picMk id="31" creationId="{AA618D75-45A7-41B9-867D-27DE5022B641}"/>
          </ac:picMkLst>
        </pc:picChg>
        <pc:picChg chg="del">
          <ac:chgData name="K HJ" userId="14ab70bdc0bfc001" providerId="LiveId" clId="{D93B7119-1DEA-4FDB-99C1-26D3966198E6}" dt="2022-01-09T18:45:00.645" v="3757" actId="478"/>
          <ac:picMkLst>
            <pc:docMk/>
            <pc:sldMk cId="3111310567" sldId="297"/>
            <ac:picMk id="33" creationId="{B1C923E4-48BC-49E6-99AA-A6344904F219}"/>
          </ac:picMkLst>
        </pc:picChg>
        <pc:picChg chg="del">
          <ac:chgData name="K HJ" userId="14ab70bdc0bfc001" providerId="LiveId" clId="{D93B7119-1DEA-4FDB-99C1-26D3966198E6}" dt="2022-01-09T18:45:00.645" v="3757" actId="478"/>
          <ac:picMkLst>
            <pc:docMk/>
            <pc:sldMk cId="3111310567" sldId="297"/>
            <ac:picMk id="35" creationId="{CFECA9C8-8387-4473-8ABF-9CC633948103}"/>
          </ac:picMkLst>
        </pc:picChg>
        <pc:picChg chg="add mod">
          <ac:chgData name="K HJ" userId="14ab70bdc0bfc001" providerId="LiveId" clId="{D93B7119-1DEA-4FDB-99C1-26D3966198E6}" dt="2022-01-10T00:01:05.001" v="10829" actId="207"/>
          <ac:picMkLst>
            <pc:docMk/>
            <pc:sldMk cId="3111310567" sldId="297"/>
            <ac:picMk id="44" creationId="{5D373E02-38AD-4034-97BD-E1E0606FE3EC}"/>
          </ac:picMkLst>
        </pc:picChg>
        <pc:picChg chg="add del mod">
          <ac:chgData name="K HJ" userId="14ab70bdc0bfc001" providerId="LiveId" clId="{D93B7119-1DEA-4FDB-99C1-26D3966198E6}" dt="2022-01-10T00:01:45.335" v="10833" actId="478"/>
          <ac:picMkLst>
            <pc:docMk/>
            <pc:sldMk cId="3111310567" sldId="297"/>
            <ac:picMk id="46" creationId="{CFC111FB-E910-470D-817B-175A48A2EBDF}"/>
          </ac:picMkLst>
        </pc:picChg>
        <pc:picChg chg="add mod">
          <ac:chgData name="K HJ" userId="14ab70bdc0bfc001" providerId="LiveId" clId="{D93B7119-1DEA-4FDB-99C1-26D3966198E6}" dt="2022-01-10T00:01:54.468" v="10837" actId="207"/>
          <ac:picMkLst>
            <pc:docMk/>
            <pc:sldMk cId="3111310567" sldId="297"/>
            <ac:picMk id="48" creationId="{B1AA8613-D1FF-4E9C-A41D-20AA57B00ED6}"/>
          </ac:picMkLst>
        </pc:picChg>
      </pc:sldChg>
      <pc:sldChg chg="addSp delSp modSp add mod">
        <pc:chgData name="K HJ" userId="14ab70bdc0bfc001" providerId="LiveId" clId="{D93B7119-1DEA-4FDB-99C1-26D3966198E6}" dt="2022-01-10T00:22:35.709" v="11443"/>
        <pc:sldMkLst>
          <pc:docMk/>
          <pc:sldMk cId="3174670192" sldId="301"/>
        </pc:sldMkLst>
        <pc:spChg chg="mod">
          <ac:chgData name="K HJ" userId="14ab70bdc0bfc001" providerId="LiveId" clId="{D93B7119-1DEA-4FDB-99C1-26D3966198E6}" dt="2022-01-09T17:17:44.897" v="1475" actId="20577"/>
          <ac:spMkLst>
            <pc:docMk/>
            <pc:sldMk cId="3174670192" sldId="301"/>
            <ac:spMk id="3" creationId="{8951765C-E4E1-440B-B3F6-AD127EB533CF}"/>
          </ac:spMkLst>
        </pc:spChg>
        <pc:spChg chg="del mod">
          <ac:chgData name="K HJ" userId="14ab70bdc0bfc001" providerId="LiveId" clId="{D93B7119-1DEA-4FDB-99C1-26D3966198E6}" dt="2022-01-10T00:22:35.157" v="11442" actId="478"/>
          <ac:spMkLst>
            <pc:docMk/>
            <pc:sldMk cId="3174670192" sldId="301"/>
            <ac:spMk id="4" creationId="{8E877FB6-6DE1-44E4-8EF8-7160153CD120}"/>
          </ac:spMkLst>
        </pc:spChg>
        <pc:spChg chg="mod">
          <ac:chgData name="K HJ" userId="14ab70bdc0bfc001" providerId="LiveId" clId="{D93B7119-1DEA-4FDB-99C1-26D3966198E6}" dt="2022-01-09T17:18:01.265" v="1518"/>
          <ac:spMkLst>
            <pc:docMk/>
            <pc:sldMk cId="3174670192" sldId="301"/>
            <ac:spMk id="5" creationId="{8DD25DEC-4F15-4754-B254-3D7F6BCAC00C}"/>
          </ac:spMkLst>
        </pc:spChg>
        <pc:spChg chg="mod">
          <ac:chgData name="K HJ" userId="14ab70bdc0bfc001" providerId="LiveId" clId="{D93B7119-1DEA-4FDB-99C1-26D3966198E6}" dt="2022-01-09T17:13:52.978" v="1380" actId="1076"/>
          <ac:spMkLst>
            <pc:docMk/>
            <pc:sldMk cId="3174670192" sldId="301"/>
            <ac:spMk id="6" creationId="{9F6CD122-35AA-4195-BFCD-BA4841A128B6}"/>
          </ac:spMkLst>
        </pc:spChg>
        <pc:spChg chg="add mod">
          <ac:chgData name="K HJ" userId="14ab70bdc0bfc001" providerId="LiveId" clId="{D93B7119-1DEA-4FDB-99C1-26D3966198E6}" dt="2022-01-09T17:13:44.173" v="1379" actId="1076"/>
          <ac:spMkLst>
            <pc:docMk/>
            <pc:sldMk cId="3174670192" sldId="301"/>
            <ac:spMk id="17" creationId="{EF1BC840-954F-45B0-9D66-28FD302F8593}"/>
          </ac:spMkLst>
        </pc:spChg>
        <pc:spChg chg="del">
          <ac:chgData name="K HJ" userId="14ab70bdc0bfc001" providerId="LiveId" clId="{D93B7119-1DEA-4FDB-99C1-26D3966198E6}" dt="2022-01-09T17:08:48.316" v="1297" actId="478"/>
          <ac:spMkLst>
            <pc:docMk/>
            <pc:sldMk cId="3174670192" sldId="301"/>
            <ac:spMk id="21" creationId="{B2512B50-E518-4A79-BF1A-BA33AA4DA1D9}"/>
          </ac:spMkLst>
        </pc:spChg>
        <pc:spChg chg="mod">
          <ac:chgData name="K HJ" userId="14ab70bdc0bfc001" providerId="LiveId" clId="{D93B7119-1DEA-4FDB-99C1-26D3966198E6}" dt="2022-01-09T17:13:33.957" v="1376" actId="1076"/>
          <ac:spMkLst>
            <pc:docMk/>
            <pc:sldMk cId="3174670192" sldId="301"/>
            <ac:spMk id="22" creationId="{49B76218-EC2A-4A7A-8417-9D49F1AFA7EF}"/>
          </ac:spMkLst>
        </pc:spChg>
        <pc:spChg chg="add mod">
          <ac:chgData name="K HJ" userId="14ab70bdc0bfc001" providerId="LiveId" clId="{D93B7119-1DEA-4FDB-99C1-26D3966198E6}" dt="2022-01-09T17:14:46.841" v="1402" actId="1038"/>
          <ac:spMkLst>
            <pc:docMk/>
            <pc:sldMk cId="3174670192" sldId="301"/>
            <ac:spMk id="25" creationId="{FF1F1B43-EEEE-41FC-9A8E-3FDBE0ECB95A}"/>
          </ac:spMkLst>
        </pc:spChg>
        <pc:spChg chg="add mod">
          <ac:chgData name="K HJ" userId="14ab70bdc0bfc001" providerId="LiveId" clId="{D93B7119-1DEA-4FDB-99C1-26D3966198E6}" dt="2022-01-09T17:15:11.104" v="1418" actId="1035"/>
          <ac:spMkLst>
            <pc:docMk/>
            <pc:sldMk cId="3174670192" sldId="301"/>
            <ac:spMk id="29" creationId="{5150AE53-F69F-4F72-BC4F-0CDB4EE0C285}"/>
          </ac:spMkLst>
        </pc:spChg>
        <pc:spChg chg="add mod">
          <ac:chgData name="K HJ" userId="14ab70bdc0bfc001" providerId="LiveId" clId="{D93B7119-1DEA-4FDB-99C1-26D3966198E6}" dt="2022-01-09T17:17:03.249" v="1441" actId="207"/>
          <ac:spMkLst>
            <pc:docMk/>
            <pc:sldMk cId="3174670192" sldId="301"/>
            <ac:spMk id="31" creationId="{EABF1E34-EB78-4A27-B3EE-A1F04636655F}"/>
          </ac:spMkLst>
        </pc:spChg>
        <pc:spChg chg="add mod">
          <ac:chgData name="K HJ" userId="14ab70bdc0bfc001" providerId="LiveId" clId="{D93B7119-1DEA-4FDB-99C1-26D3966198E6}" dt="2022-01-09T23:10:33.650" v="9043" actId="207"/>
          <ac:spMkLst>
            <pc:docMk/>
            <pc:sldMk cId="3174670192" sldId="301"/>
            <ac:spMk id="37" creationId="{DE42DFB9-2AC7-4203-AE38-1E056336CD50}"/>
          </ac:spMkLst>
        </pc:spChg>
        <pc:spChg chg="add del mod">
          <ac:chgData name="K HJ" userId="14ab70bdc0bfc001" providerId="LiveId" clId="{D93B7119-1DEA-4FDB-99C1-26D3966198E6}" dt="2022-01-10T00:22:33.883" v="11441"/>
          <ac:spMkLst>
            <pc:docMk/>
            <pc:sldMk cId="3174670192" sldId="301"/>
            <ac:spMk id="38" creationId="{459260C4-39A3-4E48-AA13-BF6A25665254}"/>
          </ac:spMkLst>
        </pc:spChg>
        <pc:spChg chg="add mod">
          <ac:chgData name="K HJ" userId="14ab70bdc0bfc001" providerId="LiveId" clId="{D93B7119-1DEA-4FDB-99C1-26D3966198E6}" dt="2022-01-10T00:22:35.709" v="11443"/>
          <ac:spMkLst>
            <pc:docMk/>
            <pc:sldMk cId="3174670192" sldId="301"/>
            <ac:spMk id="39" creationId="{F7ADDA7B-947C-4D8F-8594-23238F3C870D}"/>
          </ac:spMkLst>
        </pc:spChg>
        <pc:picChg chg="add del mod">
          <ac:chgData name="K HJ" userId="14ab70bdc0bfc001" providerId="LiveId" clId="{D93B7119-1DEA-4FDB-99C1-26D3966198E6}" dt="2022-01-09T17:09:27.505" v="1307" actId="478"/>
          <ac:picMkLst>
            <pc:docMk/>
            <pc:sldMk cId="3174670192" sldId="301"/>
            <ac:picMk id="8" creationId="{9A1DE485-086C-40FD-B528-9BD2D6CC5E47}"/>
          </ac:picMkLst>
        </pc:picChg>
        <pc:picChg chg="del">
          <ac:chgData name="K HJ" userId="14ab70bdc0bfc001" providerId="LiveId" clId="{D93B7119-1DEA-4FDB-99C1-26D3966198E6}" dt="2022-01-09T17:06:09.673" v="1263" actId="478"/>
          <ac:picMkLst>
            <pc:docMk/>
            <pc:sldMk cId="3174670192" sldId="301"/>
            <ac:picMk id="9" creationId="{2BDB4B92-CFDF-4D2E-8C37-D70E302238F4}"/>
          </ac:picMkLst>
        </pc:picChg>
        <pc:picChg chg="del">
          <ac:chgData name="K HJ" userId="14ab70bdc0bfc001" providerId="LiveId" clId="{D93B7119-1DEA-4FDB-99C1-26D3966198E6}" dt="2022-01-09T17:08:49.725" v="1298" actId="478"/>
          <ac:picMkLst>
            <pc:docMk/>
            <pc:sldMk cId="3174670192" sldId="301"/>
            <ac:picMk id="11" creationId="{65BAB568-B815-47EA-BD77-82C5E4867432}"/>
          </ac:picMkLst>
        </pc:picChg>
        <pc:picChg chg="add del mod">
          <ac:chgData name="K HJ" userId="14ab70bdc0bfc001" providerId="LiveId" clId="{D93B7119-1DEA-4FDB-99C1-26D3966198E6}" dt="2022-01-09T17:10:20.312" v="1325" actId="478"/>
          <ac:picMkLst>
            <pc:docMk/>
            <pc:sldMk cId="3174670192" sldId="301"/>
            <ac:picMk id="12" creationId="{D9EAD7B9-3330-43A9-A49A-C58E7064C5E0}"/>
          </ac:picMkLst>
        </pc:picChg>
        <pc:picChg chg="add del mod">
          <ac:chgData name="K HJ" userId="14ab70bdc0bfc001" providerId="LiveId" clId="{D93B7119-1DEA-4FDB-99C1-26D3966198E6}" dt="2022-01-09T17:12:06.761" v="1341" actId="478"/>
          <ac:picMkLst>
            <pc:docMk/>
            <pc:sldMk cId="3174670192" sldId="301"/>
            <ac:picMk id="15" creationId="{A31CBC0D-A1EA-43DE-87F7-AF44213EA181}"/>
          </ac:picMkLst>
        </pc:picChg>
        <pc:picChg chg="add mod">
          <ac:chgData name="K HJ" userId="14ab70bdc0bfc001" providerId="LiveId" clId="{D93B7119-1DEA-4FDB-99C1-26D3966198E6}" dt="2022-01-09T17:13:52.978" v="1380" actId="1076"/>
          <ac:picMkLst>
            <pc:docMk/>
            <pc:sldMk cId="3174670192" sldId="301"/>
            <ac:picMk id="18" creationId="{16C4243E-A825-4E83-B905-8975B17A3FA3}"/>
          </ac:picMkLst>
        </pc:picChg>
        <pc:picChg chg="add mod">
          <ac:chgData name="K HJ" userId="14ab70bdc0bfc001" providerId="LiveId" clId="{D93B7119-1DEA-4FDB-99C1-26D3966198E6}" dt="2022-01-09T23:08:17.313" v="8960" actId="1076"/>
          <ac:picMkLst>
            <pc:docMk/>
            <pc:sldMk cId="3174670192" sldId="301"/>
            <ac:picMk id="20" creationId="{67DDF29F-F6AF-4303-A745-9AB4161050FD}"/>
          </ac:picMkLst>
        </pc:picChg>
        <pc:picChg chg="add mod">
          <ac:chgData name="K HJ" userId="14ab70bdc0bfc001" providerId="LiveId" clId="{D93B7119-1DEA-4FDB-99C1-26D3966198E6}" dt="2022-01-09T17:13:33.957" v="1376" actId="1076"/>
          <ac:picMkLst>
            <pc:docMk/>
            <pc:sldMk cId="3174670192" sldId="301"/>
            <ac:picMk id="24" creationId="{39700897-5E9B-4634-ABC0-8E3823D54335}"/>
          </ac:picMkLst>
        </pc:picChg>
        <pc:cxnChg chg="del mod">
          <ac:chgData name="K HJ" userId="14ab70bdc0bfc001" providerId="LiveId" clId="{D93B7119-1DEA-4FDB-99C1-26D3966198E6}" dt="2022-01-09T17:06:51.897" v="1270" actId="478"/>
          <ac:cxnSpMkLst>
            <pc:docMk/>
            <pc:sldMk cId="3174670192" sldId="301"/>
            <ac:cxnSpMk id="13" creationId="{9E0E894C-5498-4AE9-8D3E-5113D6B15D7B}"/>
          </ac:cxnSpMkLst>
        </pc:cxnChg>
        <pc:cxnChg chg="del">
          <ac:chgData name="K HJ" userId="14ab70bdc0bfc001" providerId="LiveId" clId="{D93B7119-1DEA-4FDB-99C1-26D3966198E6}" dt="2022-01-09T17:06:53.845" v="1271" actId="478"/>
          <ac:cxnSpMkLst>
            <pc:docMk/>
            <pc:sldMk cId="3174670192" sldId="301"/>
            <ac:cxnSpMk id="27" creationId="{EC5F2FC6-97E9-4A78-9337-B25A2D6B5292}"/>
          </ac:cxnSpMkLst>
        </pc:cxnChg>
        <pc:cxnChg chg="add mod">
          <ac:chgData name="K HJ" userId="14ab70bdc0bfc001" providerId="LiveId" clId="{D93B7119-1DEA-4FDB-99C1-26D3966198E6}" dt="2022-01-09T17:15:21.836" v="1427" actId="1035"/>
          <ac:cxnSpMkLst>
            <pc:docMk/>
            <pc:sldMk cId="3174670192" sldId="301"/>
            <ac:cxnSpMk id="30" creationId="{1C8C9F39-86EB-4CED-AB69-8C12C943FE86}"/>
          </ac:cxnSpMkLst>
        </pc:cxnChg>
        <pc:cxnChg chg="mod ord">
          <ac:chgData name="K HJ" userId="14ab70bdc0bfc001" providerId="LiveId" clId="{D93B7119-1DEA-4FDB-99C1-26D3966198E6}" dt="2022-01-09T17:15:31.459" v="1434" actId="1038"/>
          <ac:cxnSpMkLst>
            <pc:docMk/>
            <pc:sldMk cId="3174670192" sldId="301"/>
            <ac:cxnSpMk id="34" creationId="{303C5C19-278F-498A-9EC0-190F3E74C409}"/>
          </ac:cxnSpMkLst>
        </pc:cxnChg>
        <pc:cxnChg chg="del mod">
          <ac:chgData name="K HJ" userId="14ab70bdc0bfc001" providerId="LiveId" clId="{D93B7119-1DEA-4FDB-99C1-26D3966198E6}" dt="2022-01-09T17:14:02.007" v="1382" actId="478"/>
          <ac:cxnSpMkLst>
            <pc:docMk/>
            <pc:sldMk cId="3174670192" sldId="301"/>
            <ac:cxnSpMk id="35" creationId="{12E0D29A-7258-4A50-8221-24E9021C03C1}"/>
          </ac:cxnSpMkLst>
        </pc:cxnChg>
        <pc:cxnChg chg="add mod">
          <ac:chgData name="K HJ" userId="14ab70bdc0bfc001" providerId="LiveId" clId="{D93B7119-1DEA-4FDB-99C1-26D3966198E6}" dt="2022-01-09T17:17:22.608" v="1451" actId="208"/>
          <ac:cxnSpMkLst>
            <pc:docMk/>
            <pc:sldMk cId="3174670192" sldId="301"/>
            <ac:cxnSpMk id="36" creationId="{D37D19A1-043C-4706-A99D-6705DDE8A175}"/>
          </ac:cxnSpMkLst>
        </pc:cxnChg>
      </pc:sldChg>
      <pc:sldChg chg="addSp delSp modSp add mod">
        <pc:chgData name="K HJ" userId="14ab70bdc0bfc001" providerId="LiveId" clId="{D93B7119-1DEA-4FDB-99C1-26D3966198E6}" dt="2022-01-10T00:22:43.528" v="11448" actId="20577"/>
        <pc:sldMkLst>
          <pc:docMk/>
          <pc:sldMk cId="3724869673" sldId="302"/>
        </pc:sldMkLst>
        <pc:spChg chg="mod">
          <ac:chgData name="K HJ" userId="14ab70bdc0bfc001" providerId="LiveId" clId="{D93B7119-1DEA-4FDB-99C1-26D3966198E6}" dt="2022-01-09T17:20:40.322" v="1547"/>
          <ac:spMkLst>
            <pc:docMk/>
            <pc:sldMk cId="3724869673" sldId="302"/>
            <ac:spMk id="3" creationId="{8951765C-E4E1-440B-B3F6-AD127EB533CF}"/>
          </ac:spMkLst>
        </pc:spChg>
        <pc:spChg chg="mod">
          <ac:chgData name="K HJ" userId="14ab70bdc0bfc001" providerId="LiveId" clId="{D93B7119-1DEA-4FDB-99C1-26D3966198E6}" dt="2022-01-10T00:22:43.528" v="11448" actId="20577"/>
          <ac:spMkLst>
            <pc:docMk/>
            <pc:sldMk cId="3724869673" sldId="302"/>
            <ac:spMk id="4" creationId="{8E877FB6-6DE1-44E4-8EF8-7160153CD120}"/>
          </ac:spMkLst>
        </pc:spChg>
        <pc:spChg chg="mod">
          <ac:chgData name="K HJ" userId="14ab70bdc0bfc001" providerId="LiveId" clId="{D93B7119-1DEA-4FDB-99C1-26D3966198E6}" dt="2022-01-09T17:20:50.319" v="1565"/>
          <ac:spMkLst>
            <pc:docMk/>
            <pc:sldMk cId="3724869673" sldId="302"/>
            <ac:spMk id="5" creationId="{8DD25DEC-4F15-4754-B254-3D7F6BCAC00C}"/>
          </ac:spMkLst>
        </pc:spChg>
        <pc:spChg chg="mod">
          <ac:chgData name="K HJ" userId="14ab70bdc0bfc001" providerId="LiveId" clId="{D93B7119-1DEA-4FDB-99C1-26D3966198E6}" dt="2022-01-09T23:25:04.268" v="9195" actId="1076"/>
          <ac:spMkLst>
            <pc:docMk/>
            <pc:sldMk cId="3724869673" sldId="302"/>
            <ac:spMk id="6" creationId="{9F6CD122-35AA-4195-BFCD-BA4841A128B6}"/>
          </ac:spMkLst>
        </pc:spChg>
        <pc:spChg chg="add mod">
          <ac:chgData name="K HJ" userId="14ab70bdc0bfc001" providerId="LiveId" clId="{D93B7119-1DEA-4FDB-99C1-26D3966198E6}" dt="2022-01-09T23:25:04.268" v="9195" actId="1076"/>
          <ac:spMkLst>
            <pc:docMk/>
            <pc:sldMk cId="3724869673" sldId="302"/>
            <ac:spMk id="16" creationId="{267E090C-17DE-4163-91AD-CE9847F386A6}"/>
          </ac:spMkLst>
        </pc:spChg>
        <pc:spChg chg="mod">
          <ac:chgData name="K HJ" userId="14ab70bdc0bfc001" providerId="LiveId" clId="{D93B7119-1DEA-4FDB-99C1-26D3966198E6}" dt="2022-01-09T23:25:04.268" v="9195" actId="1076"/>
          <ac:spMkLst>
            <pc:docMk/>
            <pc:sldMk cId="3724869673" sldId="302"/>
            <ac:spMk id="17" creationId="{EF1BC840-954F-45B0-9D66-28FD302F8593}"/>
          </ac:spMkLst>
        </pc:spChg>
        <pc:spChg chg="mod">
          <ac:chgData name="K HJ" userId="14ab70bdc0bfc001" providerId="LiveId" clId="{D93B7119-1DEA-4FDB-99C1-26D3966198E6}" dt="2022-01-09T23:25:04.268" v="9195" actId="1076"/>
          <ac:spMkLst>
            <pc:docMk/>
            <pc:sldMk cId="3724869673" sldId="302"/>
            <ac:spMk id="22" creationId="{49B76218-EC2A-4A7A-8417-9D49F1AFA7EF}"/>
          </ac:spMkLst>
        </pc:spChg>
        <pc:spChg chg="mod ord">
          <ac:chgData name="K HJ" userId="14ab70bdc0bfc001" providerId="LiveId" clId="{D93B7119-1DEA-4FDB-99C1-26D3966198E6}" dt="2022-01-09T23:25:04.268" v="9195" actId="1076"/>
          <ac:spMkLst>
            <pc:docMk/>
            <pc:sldMk cId="3724869673" sldId="302"/>
            <ac:spMk id="25" creationId="{FF1F1B43-EEEE-41FC-9A8E-3FDBE0ECB95A}"/>
          </ac:spMkLst>
        </pc:spChg>
        <pc:spChg chg="add mod">
          <ac:chgData name="K HJ" userId="14ab70bdc0bfc001" providerId="LiveId" clId="{D93B7119-1DEA-4FDB-99C1-26D3966198E6}" dt="2022-01-09T23:25:04.268" v="9195" actId="1076"/>
          <ac:spMkLst>
            <pc:docMk/>
            <pc:sldMk cId="3724869673" sldId="302"/>
            <ac:spMk id="26" creationId="{E358A1E7-66F4-4387-8FE3-9A54B7C1024A}"/>
          </ac:spMkLst>
        </pc:spChg>
        <pc:spChg chg="del">
          <ac:chgData name="K HJ" userId="14ab70bdc0bfc001" providerId="LiveId" clId="{D93B7119-1DEA-4FDB-99C1-26D3966198E6}" dt="2022-01-09T17:20:55.951" v="1569" actId="478"/>
          <ac:spMkLst>
            <pc:docMk/>
            <pc:sldMk cId="3724869673" sldId="302"/>
            <ac:spMk id="29" creationId="{5150AE53-F69F-4F72-BC4F-0CDB4EE0C285}"/>
          </ac:spMkLst>
        </pc:spChg>
        <pc:spChg chg="mod ord">
          <ac:chgData name="K HJ" userId="14ab70bdc0bfc001" providerId="LiveId" clId="{D93B7119-1DEA-4FDB-99C1-26D3966198E6}" dt="2022-01-09T23:25:04.268" v="9195" actId="1076"/>
          <ac:spMkLst>
            <pc:docMk/>
            <pc:sldMk cId="3724869673" sldId="302"/>
            <ac:spMk id="31" creationId="{EABF1E34-EB78-4A27-B3EE-A1F04636655F}"/>
          </ac:spMkLst>
        </pc:spChg>
        <pc:spChg chg="add mod">
          <ac:chgData name="K HJ" userId="14ab70bdc0bfc001" providerId="LiveId" clId="{D93B7119-1DEA-4FDB-99C1-26D3966198E6}" dt="2022-01-09T23:25:12.060" v="9196" actId="1076"/>
          <ac:spMkLst>
            <pc:docMk/>
            <pc:sldMk cId="3724869673" sldId="302"/>
            <ac:spMk id="32" creationId="{000F69B6-F2EB-48C9-B0D5-FE94181C49AC}"/>
          </ac:spMkLst>
        </pc:spChg>
        <pc:spChg chg="add mod">
          <ac:chgData name="K HJ" userId="14ab70bdc0bfc001" providerId="LiveId" clId="{D93B7119-1DEA-4FDB-99C1-26D3966198E6}" dt="2022-01-09T23:25:12.060" v="9196" actId="1076"/>
          <ac:spMkLst>
            <pc:docMk/>
            <pc:sldMk cId="3724869673" sldId="302"/>
            <ac:spMk id="33" creationId="{F6A48A23-8F09-4DA3-AA3A-A11B64B48DD9}"/>
          </ac:spMkLst>
        </pc:spChg>
        <pc:spChg chg="add mod">
          <ac:chgData name="K HJ" userId="14ab70bdc0bfc001" providerId="LiveId" clId="{D93B7119-1DEA-4FDB-99C1-26D3966198E6}" dt="2022-01-09T23:26:12.820" v="9256" actId="1076"/>
          <ac:spMkLst>
            <pc:docMk/>
            <pc:sldMk cId="3724869673" sldId="302"/>
            <ac:spMk id="35" creationId="{F1EA0A1C-9412-4501-963A-A5B57C0E316C}"/>
          </ac:spMkLst>
        </pc:spChg>
        <pc:spChg chg="add mod">
          <ac:chgData name="K HJ" userId="14ab70bdc0bfc001" providerId="LiveId" clId="{D93B7119-1DEA-4FDB-99C1-26D3966198E6}" dt="2022-01-09T23:26:08.537" v="9254" actId="1076"/>
          <ac:spMkLst>
            <pc:docMk/>
            <pc:sldMk cId="3724869673" sldId="302"/>
            <ac:spMk id="37" creationId="{355478C4-EF58-4747-B7C9-4B711415E0B4}"/>
          </ac:spMkLst>
        </pc:spChg>
        <pc:spChg chg="add mod">
          <ac:chgData name="K HJ" userId="14ab70bdc0bfc001" providerId="LiveId" clId="{D93B7119-1DEA-4FDB-99C1-26D3966198E6}" dt="2022-01-09T23:28:47.544" v="9326" actId="1076"/>
          <ac:spMkLst>
            <pc:docMk/>
            <pc:sldMk cId="3724869673" sldId="302"/>
            <ac:spMk id="38" creationId="{41088EFD-325A-41E6-9363-0EA40C5BAB98}"/>
          </ac:spMkLst>
        </pc:spChg>
        <pc:picChg chg="add mod">
          <ac:chgData name="K HJ" userId="14ab70bdc0bfc001" providerId="LiveId" clId="{D93B7119-1DEA-4FDB-99C1-26D3966198E6}" dt="2022-01-09T23:25:04.268" v="9195" actId="1076"/>
          <ac:picMkLst>
            <pc:docMk/>
            <pc:sldMk cId="3724869673" sldId="302"/>
            <ac:picMk id="8" creationId="{9EB966CB-1F67-4BA5-8A3B-BC46EAF4EBDE}"/>
          </ac:picMkLst>
        </pc:picChg>
        <pc:picChg chg="add mod">
          <ac:chgData name="K HJ" userId="14ab70bdc0bfc001" providerId="LiveId" clId="{D93B7119-1DEA-4FDB-99C1-26D3966198E6}" dt="2022-01-09T23:25:04.268" v="9195" actId="1076"/>
          <ac:picMkLst>
            <pc:docMk/>
            <pc:sldMk cId="3724869673" sldId="302"/>
            <ac:picMk id="10" creationId="{4F6D0D7D-3ABD-45B5-93D2-194E48F510EB}"/>
          </ac:picMkLst>
        </pc:picChg>
        <pc:picChg chg="add mod">
          <ac:chgData name="K HJ" userId="14ab70bdc0bfc001" providerId="LiveId" clId="{D93B7119-1DEA-4FDB-99C1-26D3966198E6}" dt="2022-01-09T23:25:04.268" v="9195" actId="1076"/>
          <ac:picMkLst>
            <pc:docMk/>
            <pc:sldMk cId="3724869673" sldId="302"/>
            <ac:picMk id="12" creationId="{17349130-7D76-47FC-BD47-85127BC88BB6}"/>
          </ac:picMkLst>
        </pc:picChg>
        <pc:picChg chg="del mod">
          <ac:chgData name="K HJ" userId="14ab70bdc0bfc001" providerId="LiveId" clId="{D93B7119-1DEA-4FDB-99C1-26D3966198E6}" dt="2022-01-09T17:20:53.906" v="1567" actId="478"/>
          <ac:picMkLst>
            <pc:docMk/>
            <pc:sldMk cId="3724869673" sldId="302"/>
            <ac:picMk id="18" creationId="{16C4243E-A825-4E83-B905-8975B17A3FA3}"/>
          </ac:picMkLst>
        </pc:picChg>
        <pc:picChg chg="del mod">
          <ac:chgData name="K HJ" userId="14ab70bdc0bfc001" providerId="LiveId" clId="{D93B7119-1DEA-4FDB-99C1-26D3966198E6}" dt="2022-01-09T17:20:55.030" v="1568" actId="478"/>
          <ac:picMkLst>
            <pc:docMk/>
            <pc:sldMk cId="3724869673" sldId="302"/>
            <ac:picMk id="20" creationId="{67DDF29F-F6AF-4303-A745-9AB4161050FD}"/>
          </ac:picMkLst>
        </pc:picChg>
        <pc:picChg chg="del">
          <ac:chgData name="K HJ" userId="14ab70bdc0bfc001" providerId="LiveId" clId="{D93B7119-1DEA-4FDB-99C1-26D3966198E6}" dt="2022-01-09T17:21:58.544" v="1587" actId="478"/>
          <ac:picMkLst>
            <pc:docMk/>
            <pc:sldMk cId="3724869673" sldId="302"/>
            <ac:picMk id="24" creationId="{39700897-5E9B-4634-ABC0-8E3823D54335}"/>
          </ac:picMkLst>
        </pc:picChg>
        <pc:picChg chg="add mod">
          <ac:chgData name="K HJ" userId="14ab70bdc0bfc001" providerId="LiveId" clId="{D93B7119-1DEA-4FDB-99C1-26D3966198E6}" dt="2022-01-09T23:28:47.544" v="9326" actId="1076"/>
          <ac:picMkLst>
            <pc:docMk/>
            <pc:sldMk cId="3724869673" sldId="302"/>
            <ac:picMk id="39" creationId="{15BD4876-9E7E-4425-BB21-394433049962}"/>
          </ac:picMkLst>
        </pc:picChg>
        <pc:cxnChg chg="add mod">
          <ac:chgData name="K HJ" userId="14ab70bdc0bfc001" providerId="LiveId" clId="{D93B7119-1DEA-4FDB-99C1-26D3966198E6}" dt="2022-01-09T23:25:04.268" v="9195" actId="1076"/>
          <ac:cxnSpMkLst>
            <pc:docMk/>
            <pc:sldMk cId="3724869673" sldId="302"/>
            <ac:cxnSpMk id="27" creationId="{C5CA25A9-EE36-49F2-8C5F-D53947C741DF}"/>
          </ac:cxnSpMkLst>
        </pc:cxnChg>
        <pc:cxnChg chg="del">
          <ac:chgData name="K HJ" userId="14ab70bdc0bfc001" providerId="LiveId" clId="{D93B7119-1DEA-4FDB-99C1-26D3966198E6}" dt="2022-01-09T17:20:56.979" v="1570" actId="478"/>
          <ac:cxnSpMkLst>
            <pc:docMk/>
            <pc:sldMk cId="3724869673" sldId="302"/>
            <ac:cxnSpMk id="30" creationId="{1C8C9F39-86EB-4CED-AB69-8C12C943FE86}"/>
          </ac:cxnSpMkLst>
        </pc:cxnChg>
        <pc:cxnChg chg="mod ord">
          <ac:chgData name="K HJ" userId="14ab70bdc0bfc001" providerId="LiveId" clId="{D93B7119-1DEA-4FDB-99C1-26D3966198E6}" dt="2022-01-09T23:25:04.268" v="9195" actId="1076"/>
          <ac:cxnSpMkLst>
            <pc:docMk/>
            <pc:sldMk cId="3724869673" sldId="302"/>
            <ac:cxnSpMk id="34" creationId="{303C5C19-278F-498A-9EC0-190F3E74C409}"/>
          </ac:cxnSpMkLst>
        </pc:cxnChg>
        <pc:cxnChg chg="mod ord">
          <ac:chgData name="K HJ" userId="14ab70bdc0bfc001" providerId="LiveId" clId="{D93B7119-1DEA-4FDB-99C1-26D3966198E6}" dt="2022-01-09T23:25:04.268" v="9195" actId="1076"/>
          <ac:cxnSpMkLst>
            <pc:docMk/>
            <pc:sldMk cId="3724869673" sldId="302"/>
            <ac:cxnSpMk id="36" creationId="{D37D19A1-043C-4706-A99D-6705DDE8A175}"/>
          </ac:cxnSpMkLst>
        </pc:cxnChg>
      </pc:sldChg>
      <pc:sldChg chg="addSp delSp modSp add mod">
        <pc:chgData name="K HJ" userId="14ab70bdc0bfc001" providerId="LiveId" clId="{D93B7119-1DEA-4FDB-99C1-26D3966198E6}" dt="2022-01-10T00:22:53.263" v="11453" actId="20577"/>
        <pc:sldMkLst>
          <pc:docMk/>
          <pc:sldMk cId="132127871" sldId="303"/>
        </pc:sldMkLst>
        <pc:spChg chg="mod">
          <ac:chgData name="K HJ" userId="14ab70bdc0bfc001" providerId="LiveId" clId="{D93B7119-1DEA-4FDB-99C1-26D3966198E6}" dt="2022-01-09T23:30:33.800" v="9432" actId="1076"/>
          <ac:spMkLst>
            <pc:docMk/>
            <pc:sldMk cId="132127871" sldId="303"/>
            <ac:spMk id="2" creationId="{0546E572-061A-4F66-860A-EA1641AD3DE2}"/>
          </ac:spMkLst>
        </pc:spChg>
        <pc:spChg chg="mod">
          <ac:chgData name="K HJ" userId="14ab70bdc0bfc001" providerId="LiveId" clId="{D93B7119-1DEA-4FDB-99C1-26D3966198E6}" dt="2022-01-09T17:25:55.449" v="1661" actId="20577"/>
          <ac:spMkLst>
            <pc:docMk/>
            <pc:sldMk cId="132127871" sldId="303"/>
            <ac:spMk id="3" creationId="{8951765C-E4E1-440B-B3F6-AD127EB533CF}"/>
          </ac:spMkLst>
        </pc:spChg>
        <pc:spChg chg="mod">
          <ac:chgData name="K HJ" userId="14ab70bdc0bfc001" providerId="LiveId" clId="{D93B7119-1DEA-4FDB-99C1-26D3966198E6}" dt="2022-01-10T00:22:53.263" v="11453" actId="20577"/>
          <ac:spMkLst>
            <pc:docMk/>
            <pc:sldMk cId="132127871" sldId="303"/>
            <ac:spMk id="4" creationId="{8E877FB6-6DE1-44E4-8EF8-7160153CD120}"/>
          </ac:spMkLst>
        </pc:spChg>
        <pc:spChg chg="del">
          <ac:chgData name="K HJ" userId="14ab70bdc0bfc001" providerId="LiveId" clId="{D93B7119-1DEA-4FDB-99C1-26D3966198E6}" dt="2022-01-09T17:26:06.953" v="1662" actId="478"/>
          <ac:spMkLst>
            <pc:docMk/>
            <pc:sldMk cId="132127871" sldId="303"/>
            <ac:spMk id="5" creationId="{8DD25DEC-4F15-4754-B254-3D7F6BCAC00C}"/>
          </ac:spMkLst>
        </pc:spChg>
        <pc:spChg chg="mod">
          <ac:chgData name="K HJ" userId="14ab70bdc0bfc001" providerId="LiveId" clId="{D93B7119-1DEA-4FDB-99C1-26D3966198E6}" dt="2022-01-09T23:30:38.138" v="9444" actId="1037"/>
          <ac:spMkLst>
            <pc:docMk/>
            <pc:sldMk cId="132127871" sldId="303"/>
            <ac:spMk id="6" creationId="{9F6CD122-35AA-4195-BFCD-BA4841A128B6}"/>
          </ac:spMkLst>
        </pc:spChg>
        <pc:spChg chg="add del mod">
          <ac:chgData name="K HJ" userId="14ab70bdc0bfc001" providerId="LiveId" clId="{D93B7119-1DEA-4FDB-99C1-26D3966198E6}" dt="2022-01-09T23:11:27.762" v="9087" actId="478"/>
          <ac:spMkLst>
            <pc:docMk/>
            <pc:sldMk cId="132127871" sldId="303"/>
            <ac:spMk id="16" creationId="{F56D6ACF-80B6-410B-A9D0-6BEF3EAC361D}"/>
          </ac:spMkLst>
        </pc:spChg>
        <pc:spChg chg="mod">
          <ac:chgData name="K HJ" userId="14ab70bdc0bfc001" providerId="LiveId" clId="{D93B7119-1DEA-4FDB-99C1-26D3966198E6}" dt="2022-01-09T23:30:38.138" v="9444" actId="1037"/>
          <ac:spMkLst>
            <pc:docMk/>
            <pc:sldMk cId="132127871" sldId="303"/>
            <ac:spMk id="17" creationId="{EF1BC840-954F-45B0-9D66-28FD302F8593}"/>
          </ac:spMkLst>
        </pc:spChg>
        <pc:spChg chg="add mod">
          <ac:chgData name="K HJ" userId="14ab70bdc0bfc001" providerId="LiveId" clId="{D93B7119-1DEA-4FDB-99C1-26D3966198E6}" dt="2022-01-09T23:32:11.427" v="9456"/>
          <ac:spMkLst>
            <pc:docMk/>
            <pc:sldMk cId="132127871" sldId="303"/>
            <ac:spMk id="21" creationId="{1FE1D34E-4997-4DB4-AD2C-23CCDFD23E04}"/>
          </ac:spMkLst>
        </pc:spChg>
        <pc:spChg chg="mod">
          <ac:chgData name="K HJ" userId="14ab70bdc0bfc001" providerId="LiveId" clId="{D93B7119-1DEA-4FDB-99C1-26D3966198E6}" dt="2022-01-09T23:30:38.138" v="9444" actId="1037"/>
          <ac:spMkLst>
            <pc:docMk/>
            <pc:sldMk cId="132127871" sldId="303"/>
            <ac:spMk id="22" creationId="{49B76218-EC2A-4A7A-8417-9D49F1AFA7EF}"/>
          </ac:spMkLst>
        </pc:spChg>
        <pc:spChg chg="add mod">
          <ac:chgData name="K HJ" userId="14ab70bdc0bfc001" providerId="LiveId" clId="{D93B7119-1DEA-4FDB-99C1-26D3966198E6}" dt="2022-01-09T23:30:38.138" v="9444" actId="1037"/>
          <ac:spMkLst>
            <pc:docMk/>
            <pc:sldMk cId="132127871" sldId="303"/>
            <ac:spMk id="24" creationId="{38E7B49D-95B0-4601-9CA1-996B12DF6260}"/>
          </ac:spMkLst>
        </pc:spChg>
        <pc:spChg chg="mod ord">
          <ac:chgData name="K HJ" userId="14ab70bdc0bfc001" providerId="LiveId" clId="{D93B7119-1DEA-4FDB-99C1-26D3966198E6}" dt="2022-01-09T23:30:38.138" v="9444" actId="1037"/>
          <ac:spMkLst>
            <pc:docMk/>
            <pc:sldMk cId="132127871" sldId="303"/>
            <ac:spMk id="25" creationId="{FF1F1B43-EEEE-41FC-9A8E-3FDBE0ECB95A}"/>
          </ac:spMkLst>
        </pc:spChg>
        <pc:spChg chg="del">
          <ac:chgData name="K HJ" userId="14ab70bdc0bfc001" providerId="LiveId" clId="{D93B7119-1DEA-4FDB-99C1-26D3966198E6}" dt="2022-01-09T17:27:05.233" v="1672" actId="478"/>
          <ac:spMkLst>
            <pc:docMk/>
            <pc:sldMk cId="132127871" sldId="303"/>
            <ac:spMk id="26" creationId="{E358A1E7-66F4-4387-8FE3-9A54B7C1024A}"/>
          </ac:spMkLst>
        </pc:spChg>
        <pc:spChg chg="add mod">
          <ac:chgData name="K HJ" userId="14ab70bdc0bfc001" providerId="LiveId" clId="{D93B7119-1DEA-4FDB-99C1-26D3966198E6}" dt="2022-01-09T23:35:08.569" v="9596" actId="208"/>
          <ac:spMkLst>
            <pc:docMk/>
            <pc:sldMk cId="132127871" sldId="303"/>
            <ac:spMk id="28" creationId="{B0E7D9D7-4BCC-423B-88BA-44C940099981}"/>
          </ac:spMkLst>
        </pc:spChg>
        <pc:spChg chg="add mod">
          <ac:chgData name="K HJ" userId="14ab70bdc0bfc001" providerId="LiveId" clId="{D93B7119-1DEA-4FDB-99C1-26D3966198E6}" dt="2022-01-09T23:30:38.138" v="9444" actId="1037"/>
          <ac:spMkLst>
            <pc:docMk/>
            <pc:sldMk cId="132127871" sldId="303"/>
            <ac:spMk id="29" creationId="{6D3BFB19-11C8-451C-BA7F-6FC2FEBD2953}"/>
          </ac:spMkLst>
        </pc:spChg>
        <pc:spChg chg="add del mod">
          <ac:chgData name="K HJ" userId="14ab70bdc0bfc001" providerId="LiveId" clId="{D93B7119-1DEA-4FDB-99C1-26D3966198E6}" dt="2022-01-09T23:11:37.152" v="9091" actId="478"/>
          <ac:spMkLst>
            <pc:docMk/>
            <pc:sldMk cId="132127871" sldId="303"/>
            <ac:spMk id="30" creationId="{D1B8410F-1361-4629-851A-50C8E43B5A5E}"/>
          </ac:spMkLst>
        </pc:spChg>
        <pc:spChg chg="mod ord">
          <ac:chgData name="K HJ" userId="14ab70bdc0bfc001" providerId="LiveId" clId="{D93B7119-1DEA-4FDB-99C1-26D3966198E6}" dt="2022-01-09T23:30:38.138" v="9444" actId="1037"/>
          <ac:spMkLst>
            <pc:docMk/>
            <pc:sldMk cId="132127871" sldId="303"/>
            <ac:spMk id="31" creationId="{EABF1E34-EB78-4A27-B3EE-A1F04636655F}"/>
          </ac:spMkLst>
        </pc:spChg>
        <pc:spChg chg="add mod">
          <ac:chgData name="K HJ" userId="14ab70bdc0bfc001" providerId="LiveId" clId="{D93B7119-1DEA-4FDB-99C1-26D3966198E6}" dt="2022-01-09T23:30:29.645" v="9430" actId="1035"/>
          <ac:spMkLst>
            <pc:docMk/>
            <pc:sldMk cId="132127871" sldId="303"/>
            <ac:spMk id="33" creationId="{14E09607-732D-4C5C-B393-5C4C13DB8839}"/>
          </ac:spMkLst>
        </pc:spChg>
        <pc:spChg chg="add mod">
          <ac:chgData name="K HJ" userId="14ab70bdc0bfc001" providerId="LiveId" clId="{D93B7119-1DEA-4FDB-99C1-26D3966198E6}" dt="2022-01-09T23:30:29.645" v="9430" actId="1035"/>
          <ac:spMkLst>
            <pc:docMk/>
            <pc:sldMk cId="132127871" sldId="303"/>
            <ac:spMk id="35" creationId="{EF3806DB-9F54-491F-B82B-D1270840C032}"/>
          </ac:spMkLst>
        </pc:spChg>
        <pc:spChg chg="add mod">
          <ac:chgData name="K HJ" userId="14ab70bdc0bfc001" providerId="LiveId" clId="{D93B7119-1DEA-4FDB-99C1-26D3966198E6}" dt="2022-01-09T23:36:43.728" v="9664" actId="1036"/>
          <ac:spMkLst>
            <pc:docMk/>
            <pc:sldMk cId="132127871" sldId="303"/>
            <ac:spMk id="37" creationId="{D2ED8044-4010-4DDB-AD15-3D7511224D01}"/>
          </ac:spMkLst>
        </pc:spChg>
        <pc:spChg chg="add mod">
          <ac:chgData name="K HJ" userId="14ab70bdc0bfc001" providerId="LiveId" clId="{D93B7119-1DEA-4FDB-99C1-26D3966198E6}" dt="2022-01-09T23:36:37.605" v="9655" actId="1037"/>
          <ac:spMkLst>
            <pc:docMk/>
            <pc:sldMk cId="132127871" sldId="303"/>
            <ac:spMk id="40" creationId="{3D214D08-19C7-4531-965D-7A02583F45D4}"/>
          </ac:spMkLst>
        </pc:spChg>
        <pc:spChg chg="add mod">
          <ac:chgData name="K HJ" userId="14ab70bdc0bfc001" providerId="LiveId" clId="{D93B7119-1DEA-4FDB-99C1-26D3966198E6}" dt="2022-01-09T23:36:37.605" v="9655" actId="1037"/>
          <ac:spMkLst>
            <pc:docMk/>
            <pc:sldMk cId="132127871" sldId="303"/>
            <ac:spMk id="41" creationId="{A57D6941-455F-4017-A231-5D4296E59AC7}"/>
          </ac:spMkLst>
        </pc:spChg>
        <pc:spChg chg="add mod">
          <ac:chgData name="K HJ" userId="14ab70bdc0bfc001" providerId="LiveId" clId="{D93B7119-1DEA-4FDB-99C1-26D3966198E6}" dt="2022-01-09T23:36:37.605" v="9655" actId="1037"/>
          <ac:spMkLst>
            <pc:docMk/>
            <pc:sldMk cId="132127871" sldId="303"/>
            <ac:spMk id="42" creationId="{4B6156F1-001A-4540-9CBC-354DA4441BF5}"/>
          </ac:spMkLst>
        </pc:spChg>
        <pc:spChg chg="add mod">
          <ac:chgData name="K HJ" userId="14ab70bdc0bfc001" providerId="LiveId" clId="{D93B7119-1DEA-4FDB-99C1-26D3966198E6}" dt="2022-01-09T23:36:37.605" v="9655" actId="1037"/>
          <ac:spMkLst>
            <pc:docMk/>
            <pc:sldMk cId="132127871" sldId="303"/>
            <ac:spMk id="43" creationId="{2B64F30F-CAF2-4CED-9D69-AAD7BA477955}"/>
          </ac:spMkLst>
        </pc:spChg>
        <pc:spChg chg="add del mod">
          <ac:chgData name="K HJ" userId="14ab70bdc0bfc001" providerId="LiveId" clId="{D93B7119-1DEA-4FDB-99C1-26D3966198E6}" dt="2022-01-09T23:35:51.024" v="9600" actId="478"/>
          <ac:spMkLst>
            <pc:docMk/>
            <pc:sldMk cId="132127871" sldId="303"/>
            <ac:spMk id="44" creationId="{B2F35AE0-8339-4878-AA43-326B2967B3BA}"/>
          </ac:spMkLst>
        </pc:spChg>
        <pc:picChg chg="del mod">
          <ac:chgData name="K HJ" userId="14ab70bdc0bfc001" providerId="LiveId" clId="{D93B7119-1DEA-4FDB-99C1-26D3966198E6}" dt="2022-01-09T17:26:51.788" v="1666" actId="478"/>
          <ac:picMkLst>
            <pc:docMk/>
            <pc:sldMk cId="132127871" sldId="303"/>
            <ac:picMk id="8" creationId="{9EB966CB-1F67-4BA5-8A3B-BC46EAF4EBDE}"/>
          </ac:picMkLst>
        </pc:picChg>
        <pc:picChg chg="add mod">
          <ac:chgData name="K HJ" userId="14ab70bdc0bfc001" providerId="LiveId" clId="{D93B7119-1DEA-4FDB-99C1-26D3966198E6}" dt="2022-01-09T23:30:38.138" v="9444" actId="1037"/>
          <ac:picMkLst>
            <pc:docMk/>
            <pc:sldMk cId="132127871" sldId="303"/>
            <ac:picMk id="9" creationId="{159A9931-10C0-491B-A779-505B7C8ED69D}"/>
          </ac:picMkLst>
        </pc:picChg>
        <pc:picChg chg="del mod">
          <ac:chgData name="K HJ" userId="14ab70bdc0bfc001" providerId="LiveId" clId="{D93B7119-1DEA-4FDB-99C1-26D3966198E6}" dt="2022-01-09T17:28:37.638" v="1723" actId="478"/>
          <ac:picMkLst>
            <pc:docMk/>
            <pc:sldMk cId="132127871" sldId="303"/>
            <ac:picMk id="10" creationId="{4F6D0D7D-3ABD-45B5-93D2-194E48F510EB}"/>
          </ac:picMkLst>
        </pc:picChg>
        <pc:picChg chg="del mod">
          <ac:chgData name="K HJ" userId="14ab70bdc0bfc001" providerId="LiveId" clId="{D93B7119-1DEA-4FDB-99C1-26D3966198E6}" dt="2022-01-09T17:28:38.972" v="1724" actId="478"/>
          <ac:picMkLst>
            <pc:docMk/>
            <pc:sldMk cId="132127871" sldId="303"/>
            <ac:picMk id="12" creationId="{17349130-7D76-47FC-BD47-85127BC88BB6}"/>
          </ac:picMkLst>
        </pc:picChg>
        <pc:picChg chg="add mod modCrop">
          <ac:chgData name="K HJ" userId="14ab70bdc0bfc001" providerId="LiveId" clId="{D93B7119-1DEA-4FDB-99C1-26D3966198E6}" dt="2022-01-09T23:30:38.138" v="9444" actId="1037"/>
          <ac:picMkLst>
            <pc:docMk/>
            <pc:sldMk cId="132127871" sldId="303"/>
            <ac:picMk id="13" creationId="{EFB9F6D0-225C-498D-A737-1C42E5E57389}"/>
          </ac:picMkLst>
        </pc:picChg>
        <pc:picChg chg="add mod">
          <ac:chgData name="K HJ" userId="14ab70bdc0bfc001" providerId="LiveId" clId="{D93B7119-1DEA-4FDB-99C1-26D3966198E6}" dt="2022-01-09T23:30:38.138" v="9444" actId="1037"/>
          <ac:picMkLst>
            <pc:docMk/>
            <pc:sldMk cId="132127871" sldId="303"/>
            <ac:picMk id="15" creationId="{19C9A2C9-B711-4304-B68B-B1723B3D0436}"/>
          </ac:picMkLst>
        </pc:picChg>
        <pc:cxnChg chg="add mod">
          <ac:chgData name="K HJ" userId="14ab70bdc0bfc001" providerId="LiveId" clId="{D93B7119-1DEA-4FDB-99C1-26D3966198E6}" dt="2022-01-09T23:33:42.504" v="9506" actId="1037"/>
          <ac:cxnSpMkLst>
            <pc:docMk/>
            <pc:sldMk cId="132127871" sldId="303"/>
            <ac:cxnSpMk id="20" creationId="{0BA078D2-ECFC-4237-B588-B6116EB8245A}"/>
          </ac:cxnSpMkLst>
        </pc:cxnChg>
        <pc:cxnChg chg="del">
          <ac:chgData name="K HJ" userId="14ab70bdc0bfc001" providerId="LiveId" clId="{D93B7119-1DEA-4FDB-99C1-26D3966198E6}" dt="2022-01-09T17:27:04.057" v="1671" actId="478"/>
          <ac:cxnSpMkLst>
            <pc:docMk/>
            <pc:sldMk cId="132127871" sldId="303"/>
            <ac:cxnSpMk id="27" creationId="{C5CA25A9-EE36-49F2-8C5F-D53947C741DF}"/>
          </ac:cxnSpMkLst>
        </pc:cxnChg>
        <pc:cxnChg chg="add mod">
          <ac:chgData name="K HJ" userId="14ab70bdc0bfc001" providerId="LiveId" clId="{D93B7119-1DEA-4FDB-99C1-26D3966198E6}" dt="2022-01-09T23:30:38.138" v="9444" actId="1037"/>
          <ac:cxnSpMkLst>
            <pc:docMk/>
            <pc:sldMk cId="132127871" sldId="303"/>
            <ac:cxnSpMk id="32" creationId="{D7A61C8E-35DA-4EC7-BCFB-16AB04C25508}"/>
          </ac:cxnSpMkLst>
        </pc:cxnChg>
        <pc:cxnChg chg="del mod">
          <ac:chgData name="K HJ" userId="14ab70bdc0bfc001" providerId="LiveId" clId="{D93B7119-1DEA-4FDB-99C1-26D3966198E6}" dt="2022-01-09T17:30:58.753" v="1812" actId="478"/>
          <ac:cxnSpMkLst>
            <pc:docMk/>
            <pc:sldMk cId="132127871" sldId="303"/>
            <ac:cxnSpMk id="34" creationId="{303C5C19-278F-498A-9EC0-190F3E74C409}"/>
          </ac:cxnSpMkLst>
        </pc:cxnChg>
        <pc:cxnChg chg="mod ord">
          <ac:chgData name="K HJ" userId="14ab70bdc0bfc001" providerId="LiveId" clId="{D93B7119-1DEA-4FDB-99C1-26D3966198E6}" dt="2022-01-09T23:30:38.138" v="9444" actId="1037"/>
          <ac:cxnSpMkLst>
            <pc:docMk/>
            <pc:sldMk cId="132127871" sldId="303"/>
            <ac:cxnSpMk id="36" creationId="{D37D19A1-043C-4706-A99D-6705DDE8A175}"/>
          </ac:cxnSpMkLst>
        </pc:cxnChg>
        <pc:cxnChg chg="add mod">
          <ac:chgData name="K HJ" userId="14ab70bdc0bfc001" providerId="LiveId" clId="{D93B7119-1DEA-4FDB-99C1-26D3966198E6}" dt="2022-01-09T23:36:43.728" v="9664" actId="1036"/>
          <ac:cxnSpMkLst>
            <pc:docMk/>
            <pc:sldMk cId="132127871" sldId="303"/>
            <ac:cxnSpMk id="38" creationId="{1CE120AA-B33D-4DF2-853B-BB05A0E66797}"/>
          </ac:cxnSpMkLst>
        </pc:cxnChg>
      </pc:sldChg>
      <pc:sldChg chg="addSp delSp modSp add mod">
        <pc:chgData name="K HJ" userId="14ab70bdc0bfc001" providerId="LiveId" clId="{D93B7119-1DEA-4FDB-99C1-26D3966198E6}" dt="2022-01-10T00:22:59.910" v="11458" actId="20577"/>
        <pc:sldMkLst>
          <pc:docMk/>
          <pc:sldMk cId="775279462" sldId="304"/>
        </pc:sldMkLst>
        <pc:spChg chg="mod">
          <ac:chgData name="K HJ" userId="14ab70bdc0bfc001" providerId="LiveId" clId="{D93B7119-1DEA-4FDB-99C1-26D3966198E6}" dt="2022-01-09T17:33:00.845" v="1875"/>
          <ac:spMkLst>
            <pc:docMk/>
            <pc:sldMk cId="775279462" sldId="304"/>
            <ac:spMk id="3" creationId="{8951765C-E4E1-440B-B3F6-AD127EB533CF}"/>
          </ac:spMkLst>
        </pc:spChg>
        <pc:spChg chg="mod">
          <ac:chgData name="K HJ" userId="14ab70bdc0bfc001" providerId="LiveId" clId="{D93B7119-1DEA-4FDB-99C1-26D3966198E6}" dt="2022-01-10T00:22:59.910" v="11458" actId="20577"/>
          <ac:spMkLst>
            <pc:docMk/>
            <pc:sldMk cId="775279462" sldId="304"/>
            <ac:spMk id="4" creationId="{8E877FB6-6DE1-44E4-8EF8-7160153CD120}"/>
          </ac:spMkLst>
        </pc:spChg>
        <pc:spChg chg="del">
          <ac:chgData name="K HJ" userId="14ab70bdc0bfc001" providerId="LiveId" clId="{D93B7119-1DEA-4FDB-99C1-26D3966198E6}" dt="2022-01-09T17:33:02.303" v="1876" actId="478"/>
          <ac:spMkLst>
            <pc:docMk/>
            <pc:sldMk cId="775279462" sldId="304"/>
            <ac:spMk id="5" creationId="{8DD25DEC-4F15-4754-B254-3D7F6BCAC00C}"/>
          </ac:spMkLst>
        </pc:spChg>
        <pc:spChg chg="add del mod">
          <ac:chgData name="K HJ" userId="14ab70bdc0bfc001" providerId="LiveId" clId="{D93B7119-1DEA-4FDB-99C1-26D3966198E6}" dt="2022-01-09T23:39:11.533" v="9880" actId="1037"/>
          <ac:spMkLst>
            <pc:docMk/>
            <pc:sldMk cId="775279462" sldId="304"/>
            <ac:spMk id="6" creationId="{9F6CD122-35AA-4195-BFCD-BA4841A128B6}"/>
          </ac:spMkLst>
        </pc:spChg>
        <pc:spChg chg="mod">
          <ac:chgData name="K HJ" userId="14ab70bdc0bfc001" providerId="LiveId" clId="{D93B7119-1DEA-4FDB-99C1-26D3966198E6}" dt="2022-01-09T23:39:11.533" v="9880" actId="1037"/>
          <ac:spMkLst>
            <pc:docMk/>
            <pc:sldMk cId="775279462" sldId="304"/>
            <ac:spMk id="17" creationId="{EF1BC840-954F-45B0-9D66-28FD302F8593}"/>
          </ac:spMkLst>
        </pc:spChg>
        <pc:spChg chg="mod">
          <ac:chgData name="K HJ" userId="14ab70bdc0bfc001" providerId="LiveId" clId="{D93B7119-1DEA-4FDB-99C1-26D3966198E6}" dt="2022-01-09T23:40:41.792" v="10009" actId="1076"/>
          <ac:spMkLst>
            <pc:docMk/>
            <pc:sldMk cId="775279462" sldId="304"/>
            <ac:spMk id="22" creationId="{49B76218-EC2A-4A7A-8417-9D49F1AFA7EF}"/>
          </ac:spMkLst>
        </pc:spChg>
        <pc:spChg chg="add mod">
          <ac:chgData name="K HJ" userId="14ab70bdc0bfc001" providerId="LiveId" clId="{D93B7119-1DEA-4FDB-99C1-26D3966198E6}" dt="2022-01-09T23:39:11.533" v="9880" actId="1037"/>
          <ac:spMkLst>
            <pc:docMk/>
            <pc:sldMk cId="775279462" sldId="304"/>
            <ac:spMk id="24" creationId="{D1C20FDA-7D67-46F9-AA56-2B2A3B0ABDB6}"/>
          </ac:spMkLst>
        </pc:spChg>
        <pc:spChg chg="del">
          <ac:chgData name="K HJ" userId="14ab70bdc0bfc001" providerId="LiveId" clId="{D93B7119-1DEA-4FDB-99C1-26D3966198E6}" dt="2022-01-09T17:33:11.840" v="1881" actId="478"/>
          <ac:spMkLst>
            <pc:docMk/>
            <pc:sldMk cId="775279462" sldId="304"/>
            <ac:spMk id="25" creationId="{FF1F1B43-EEEE-41FC-9A8E-3FDBE0ECB95A}"/>
          </ac:spMkLst>
        </pc:spChg>
        <pc:spChg chg="mod ord">
          <ac:chgData name="K HJ" userId="14ab70bdc0bfc001" providerId="LiveId" clId="{D93B7119-1DEA-4FDB-99C1-26D3966198E6}" dt="2022-01-09T23:39:11.533" v="9880" actId="1037"/>
          <ac:spMkLst>
            <pc:docMk/>
            <pc:sldMk cId="775279462" sldId="304"/>
            <ac:spMk id="26" creationId="{E358A1E7-66F4-4387-8FE3-9A54B7C1024A}"/>
          </ac:spMkLst>
        </pc:spChg>
        <pc:spChg chg="add del mod">
          <ac:chgData name="K HJ" userId="14ab70bdc0bfc001" providerId="LiveId" clId="{D93B7119-1DEA-4FDB-99C1-26D3966198E6}" dt="2022-01-09T17:55:20.967" v="1990"/>
          <ac:spMkLst>
            <pc:docMk/>
            <pc:sldMk cId="775279462" sldId="304"/>
            <ac:spMk id="28" creationId="{CE614C55-05E1-4A1A-AEE7-C55E3DCA73AA}"/>
          </ac:spMkLst>
        </pc:spChg>
        <pc:spChg chg="add del mod">
          <ac:chgData name="K HJ" userId="14ab70bdc0bfc001" providerId="LiveId" clId="{D93B7119-1DEA-4FDB-99C1-26D3966198E6}" dt="2022-01-09T23:38:29.793" v="9844" actId="478"/>
          <ac:spMkLst>
            <pc:docMk/>
            <pc:sldMk cId="775279462" sldId="304"/>
            <ac:spMk id="29" creationId="{E61B4C4A-BF14-4F7C-AEE5-1B12FF007A53}"/>
          </ac:spMkLst>
        </pc:spChg>
        <pc:spChg chg="add mod">
          <ac:chgData name="K HJ" userId="14ab70bdc0bfc001" providerId="LiveId" clId="{D93B7119-1DEA-4FDB-99C1-26D3966198E6}" dt="2022-01-09T23:39:11.533" v="9880" actId="1037"/>
          <ac:spMkLst>
            <pc:docMk/>
            <pc:sldMk cId="775279462" sldId="304"/>
            <ac:spMk id="30" creationId="{827F22CB-4EC4-4CF7-A8B3-05BDFB0637B1}"/>
          </ac:spMkLst>
        </pc:spChg>
        <pc:spChg chg="mod ord">
          <ac:chgData name="K HJ" userId="14ab70bdc0bfc001" providerId="LiveId" clId="{D93B7119-1DEA-4FDB-99C1-26D3966198E6}" dt="2022-01-09T23:40:41.792" v="10009" actId="1076"/>
          <ac:spMkLst>
            <pc:docMk/>
            <pc:sldMk cId="775279462" sldId="304"/>
            <ac:spMk id="31" creationId="{EABF1E34-EB78-4A27-B3EE-A1F04636655F}"/>
          </ac:spMkLst>
        </pc:spChg>
        <pc:spChg chg="add mod">
          <ac:chgData name="K HJ" userId="14ab70bdc0bfc001" providerId="LiveId" clId="{D93B7119-1DEA-4FDB-99C1-26D3966198E6}" dt="2022-01-09T23:40:41.792" v="10009" actId="1076"/>
          <ac:spMkLst>
            <pc:docMk/>
            <pc:sldMk cId="775279462" sldId="304"/>
            <ac:spMk id="32" creationId="{37143D14-8722-4FA0-B758-DCD261F81988}"/>
          </ac:spMkLst>
        </pc:spChg>
        <pc:spChg chg="add mod">
          <ac:chgData name="K HJ" userId="14ab70bdc0bfc001" providerId="LiveId" clId="{D93B7119-1DEA-4FDB-99C1-26D3966198E6}" dt="2022-01-09T23:40:32.507" v="10007" actId="1076"/>
          <ac:spMkLst>
            <pc:docMk/>
            <pc:sldMk cId="775279462" sldId="304"/>
            <ac:spMk id="33" creationId="{389749B3-E018-4D8B-9DC4-AFBD7984DEBF}"/>
          </ac:spMkLst>
        </pc:spChg>
        <pc:spChg chg="add mod">
          <ac:chgData name="K HJ" userId="14ab70bdc0bfc001" providerId="LiveId" clId="{D93B7119-1DEA-4FDB-99C1-26D3966198E6}" dt="2022-01-09T23:40:34.270" v="10008" actId="1076"/>
          <ac:spMkLst>
            <pc:docMk/>
            <pc:sldMk cId="775279462" sldId="304"/>
            <ac:spMk id="37" creationId="{437DBF83-E8AD-4951-B731-03E6E3463636}"/>
          </ac:spMkLst>
        </pc:spChg>
        <pc:spChg chg="add mod">
          <ac:chgData name="K HJ" userId="14ab70bdc0bfc001" providerId="LiveId" clId="{D93B7119-1DEA-4FDB-99C1-26D3966198E6}" dt="2022-01-09T23:40:12.062" v="9961" actId="1076"/>
          <ac:spMkLst>
            <pc:docMk/>
            <pc:sldMk cId="775279462" sldId="304"/>
            <ac:spMk id="38" creationId="{22BFAE60-2DEE-47DD-A9E0-8BE8E4F93FDF}"/>
          </ac:spMkLst>
        </pc:spChg>
        <pc:picChg chg="del mod">
          <ac:chgData name="K HJ" userId="14ab70bdc0bfc001" providerId="LiveId" clId="{D93B7119-1DEA-4FDB-99C1-26D3966198E6}" dt="2022-01-09T17:33:12.521" v="1882" actId="478"/>
          <ac:picMkLst>
            <pc:docMk/>
            <pc:sldMk cId="775279462" sldId="304"/>
            <ac:picMk id="8" creationId="{9EB966CB-1F67-4BA5-8A3B-BC46EAF4EBDE}"/>
          </ac:picMkLst>
        </pc:picChg>
        <pc:picChg chg="add mod">
          <ac:chgData name="K HJ" userId="14ab70bdc0bfc001" providerId="LiveId" clId="{D93B7119-1DEA-4FDB-99C1-26D3966198E6}" dt="2022-01-09T23:39:11.533" v="9880" actId="1037"/>
          <ac:picMkLst>
            <pc:docMk/>
            <pc:sldMk cId="775279462" sldId="304"/>
            <ac:picMk id="9" creationId="{4A95FB41-7200-4FB4-8466-C13FDC8C1D59}"/>
          </ac:picMkLst>
        </pc:picChg>
        <pc:picChg chg="del mod">
          <ac:chgData name="K HJ" userId="14ab70bdc0bfc001" providerId="LiveId" clId="{D93B7119-1DEA-4FDB-99C1-26D3966198E6}" dt="2022-01-09T17:33:15.006" v="1884" actId="478"/>
          <ac:picMkLst>
            <pc:docMk/>
            <pc:sldMk cId="775279462" sldId="304"/>
            <ac:picMk id="10" creationId="{4F6D0D7D-3ABD-45B5-93D2-194E48F510EB}"/>
          </ac:picMkLst>
        </pc:picChg>
        <pc:picChg chg="del">
          <ac:chgData name="K HJ" userId="14ab70bdc0bfc001" providerId="LiveId" clId="{D93B7119-1DEA-4FDB-99C1-26D3966198E6}" dt="2022-01-09T17:33:36.623" v="1893" actId="478"/>
          <ac:picMkLst>
            <pc:docMk/>
            <pc:sldMk cId="775279462" sldId="304"/>
            <ac:picMk id="12" creationId="{17349130-7D76-47FC-BD47-85127BC88BB6}"/>
          </ac:picMkLst>
        </pc:picChg>
        <pc:picChg chg="add mod">
          <ac:chgData name="K HJ" userId="14ab70bdc0bfc001" providerId="LiveId" clId="{D93B7119-1DEA-4FDB-99C1-26D3966198E6}" dt="2022-01-09T23:39:11.533" v="9880" actId="1037"/>
          <ac:picMkLst>
            <pc:docMk/>
            <pc:sldMk cId="775279462" sldId="304"/>
            <ac:picMk id="13" creationId="{8DE82BC5-1DB6-4296-B980-B940DDE52E9C}"/>
          </ac:picMkLst>
        </pc:picChg>
        <pc:picChg chg="add mod">
          <ac:chgData name="K HJ" userId="14ab70bdc0bfc001" providerId="LiveId" clId="{D93B7119-1DEA-4FDB-99C1-26D3966198E6}" dt="2022-01-09T23:40:41.792" v="10009" actId="1076"/>
          <ac:picMkLst>
            <pc:docMk/>
            <pc:sldMk cId="775279462" sldId="304"/>
            <ac:picMk id="15" creationId="{16620377-C3CB-4829-82D8-32EF8505BC49}"/>
          </ac:picMkLst>
        </pc:picChg>
        <pc:cxnChg chg="del mod">
          <ac:chgData name="K HJ" userId="14ab70bdc0bfc001" providerId="LiveId" clId="{D93B7119-1DEA-4FDB-99C1-26D3966198E6}" dt="2022-01-09T17:55:07.213" v="1988" actId="478"/>
          <ac:cxnSpMkLst>
            <pc:docMk/>
            <pc:sldMk cId="775279462" sldId="304"/>
            <ac:cxnSpMk id="27" creationId="{C5CA25A9-EE36-49F2-8C5F-D53947C741DF}"/>
          </ac:cxnSpMkLst>
        </pc:cxnChg>
        <pc:cxnChg chg="del">
          <ac:chgData name="K HJ" userId="14ab70bdc0bfc001" providerId="LiveId" clId="{D93B7119-1DEA-4FDB-99C1-26D3966198E6}" dt="2022-01-09T17:33:07.031" v="1878" actId="478"/>
          <ac:cxnSpMkLst>
            <pc:docMk/>
            <pc:sldMk cId="775279462" sldId="304"/>
            <ac:cxnSpMk id="34" creationId="{303C5C19-278F-498A-9EC0-190F3E74C409}"/>
          </ac:cxnSpMkLst>
        </pc:cxnChg>
        <pc:cxnChg chg="add mod">
          <ac:chgData name="K HJ" userId="14ab70bdc0bfc001" providerId="LiveId" clId="{D93B7119-1DEA-4FDB-99C1-26D3966198E6}" dt="2022-01-09T23:39:11.533" v="9880" actId="1037"/>
          <ac:cxnSpMkLst>
            <pc:docMk/>
            <pc:sldMk cId="775279462" sldId="304"/>
            <ac:cxnSpMk id="35" creationId="{64BCA62C-F374-48DA-84C9-229243200E5F}"/>
          </ac:cxnSpMkLst>
        </pc:cxnChg>
        <pc:cxnChg chg="mod ord">
          <ac:chgData name="K HJ" userId="14ab70bdc0bfc001" providerId="LiveId" clId="{D93B7119-1DEA-4FDB-99C1-26D3966198E6}" dt="2022-01-09T23:40:41.792" v="10009" actId="1076"/>
          <ac:cxnSpMkLst>
            <pc:docMk/>
            <pc:sldMk cId="775279462" sldId="304"/>
            <ac:cxnSpMk id="36" creationId="{D37D19A1-043C-4706-A99D-6705DDE8A175}"/>
          </ac:cxnSpMkLst>
        </pc:cxnChg>
      </pc:sldChg>
      <pc:sldChg chg="addSp delSp modSp add mod">
        <pc:chgData name="K HJ" userId="14ab70bdc0bfc001" providerId="LiveId" clId="{D93B7119-1DEA-4FDB-99C1-26D3966198E6}" dt="2022-01-10T00:23:10.959" v="11468" actId="20577"/>
        <pc:sldMkLst>
          <pc:docMk/>
          <pc:sldMk cId="1865821175" sldId="305"/>
        </pc:sldMkLst>
        <pc:spChg chg="mod">
          <ac:chgData name="K HJ" userId="14ab70bdc0bfc001" providerId="LiveId" clId="{D93B7119-1DEA-4FDB-99C1-26D3966198E6}" dt="2022-01-09T17:57:16.731" v="2016"/>
          <ac:spMkLst>
            <pc:docMk/>
            <pc:sldMk cId="1865821175" sldId="305"/>
            <ac:spMk id="3" creationId="{8951765C-E4E1-440B-B3F6-AD127EB533CF}"/>
          </ac:spMkLst>
        </pc:spChg>
        <pc:spChg chg="mod">
          <ac:chgData name="K HJ" userId="14ab70bdc0bfc001" providerId="LiveId" clId="{D93B7119-1DEA-4FDB-99C1-26D3966198E6}" dt="2022-01-10T00:23:10.959" v="11468" actId="20577"/>
          <ac:spMkLst>
            <pc:docMk/>
            <pc:sldMk cId="1865821175" sldId="305"/>
            <ac:spMk id="4" creationId="{8E877FB6-6DE1-44E4-8EF8-7160153CD120}"/>
          </ac:spMkLst>
        </pc:spChg>
        <pc:spChg chg="del mod">
          <ac:chgData name="K HJ" userId="14ab70bdc0bfc001" providerId="LiveId" clId="{D93B7119-1DEA-4FDB-99C1-26D3966198E6}" dt="2022-01-09T18:02:40.976" v="2106" actId="478"/>
          <ac:spMkLst>
            <pc:docMk/>
            <pc:sldMk cId="1865821175" sldId="305"/>
            <ac:spMk id="6" creationId="{9F6CD122-35AA-4195-BFCD-BA4841A128B6}"/>
          </ac:spMkLst>
        </pc:spChg>
        <pc:spChg chg="del mod">
          <ac:chgData name="K HJ" userId="14ab70bdc0bfc001" providerId="LiveId" clId="{D93B7119-1DEA-4FDB-99C1-26D3966198E6}" dt="2022-01-09T18:00:44.049" v="2082" actId="478"/>
          <ac:spMkLst>
            <pc:docMk/>
            <pc:sldMk cId="1865821175" sldId="305"/>
            <ac:spMk id="17" creationId="{EF1BC840-954F-45B0-9D66-28FD302F8593}"/>
          </ac:spMkLst>
        </pc:spChg>
        <pc:spChg chg="del mod">
          <ac:chgData name="K HJ" userId="14ab70bdc0bfc001" providerId="LiveId" clId="{D93B7119-1DEA-4FDB-99C1-26D3966198E6}" dt="2022-01-09T18:00:41.962" v="2080" actId="478"/>
          <ac:spMkLst>
            <pc:docMk/>
            <pc:sldMk cId="1865821175" sldId="305"/>
            <ac:spMk id="22" creationId="{49B76218-EC2A-4A7A-8417-9D49F1AFA7EF}"/>
          </ac:spMkLst>
        </pc:spChg>
        <pc:spChg chg="del mod ord">
          <ac:chgData name="K HJ" userId="14ab70bdc0bfc001" providerId="LiveId" clId="{D93B7119-1DEA-4FDB-99C1-26D3966198E6}" dt="2022-01-09T18:05:40.143" v="2184" actId="478"/>
          <ac:spMkLst>
            <pc:docMk/>
            <pc:sldMk cId="1865821175" sldId="305"/>
            <ac:spMk id="24" creationId="{D1C20FDA-7D67-46F9-AA56-2B2A3B0ABDB6}"/>
          </ac:spMkLst>
        </pc:spChg>
        <pc:spChg chg="add del mod ord">
          <ac:chgData name="K HJ" userId="14ab70bdc0bfc001" providerId="LiveId" clId="{D93B7119-1DEA-4FDB-99C1-26D3966198E6}" dt="2022-01-09T18:01:41.001" v="2095" actId="478"/>
          <ac:spMkLst>
            <pc:docMk/>
            <pc:sldMk cId="1865821175" sldId="305"/>
            <ac:spMk id="25" creationId="{39348B13-6997-42BE-8988-59DBDD5B0CB9}"/>
          </ac:spMkLst>
        </pc:spChg>
        <pc:spChg chg="del">
          <ac:chgData name="K HJ" userId="14ab70bdc0bfc001" providerId="LiveId" clId="{D93B7119-1DEA-4FDB-99C1-26D3966198E6}" dt="2022-01-09T17:57:23.025" v="2019" actId="478"/>
          <ac:spMkLst>
            <pc:docMk/>
            <pc:sldMk cId="1865821175" sldId="305"/>
            <ac:spMk id="26" creationId="{E358A1E7-66F4-4387-8FE3-9A54B7C1024A}"/>
          </ac:spMkLst>
        </pc:spChg>
        <pc:spChg chg="add del mod ord">
          <ac:chgData name="K HJ" userId="14ab70bdc0bfc001" providerId="LiveId" clId="{D93B7119-1DEA-4FDB-99C1-26D3966198E6}" dt="2022-01-09T18:01:55.332" v="2098" actId="478"/>
          <ac:spMkLst>
            <pc:docMk/>
            <pc:sldMk cId="1865821175" sldId="305"/>
            <ac:spMk id="27" creationId="{A149CCE3-6FDA-4D05-9607-98D4DDBD02CC}"/>
          </ac:spMkLst>
        </pc:spChg>
        <pc:spChg chg="add del mod ord">
          <ac:chgData name="K HJ" userId="14ab70bdc0bfc001" providerId="LiveId" clId="{D93B7119-1DEA-4FDB-99C1-26D3966198E6}" dt="2022-01-09T18:02:04.682" v="2100" actId="478"/>
          <ac:spMkLst>
            <pc:docMk/>
            <pc:sldMk cId="1865821175" sldId="305"/>
            <ac:spMk id="28" creationId="{2D68C12A-4BBC-4092-9BE1-7D8320AC87E9}"/>
          </ac:spMkLst>
        </pc:spChg>
        <pc:spChg chg="del mod">
          <ac:chgData name="K HJ" userId="14ab70bdc0bfc001" providerId="LiveId" clId="{D93B7119-1DEA-4FDB-99C1-26D3966198E6}" dt="2022-01-09T17:57:19.295" v="2018" actId="478"/>
          <ac:spMkLst>
            <pc:docMk/>
            <pc:sldMk cId="1865821175" sldId="305"/>
            <ac:spMk id="29" creationId="{E61B4C4A-BF14-4F7C-AEE5-1B12FF007A53}"/>
          </ac:spMkLst>
        </pc:spChg>
        <pc:spChg chg="mod ord">
          <ac:chgData name="K HJ" userId="14ab70bdc0bfc001" providerId="LiveId" clId="{D93B7119-1DEA-4FDB-99C1-26D3966198E6}" dt="2022-01-09T18:07:31.965" v="2322" actId="1037"/>
          <ac:spMkLst>
            <pc:docMk/>
            <pc:sldMk cId="1865821175" sldId="305"/>
            <ac:spMk id="30" creationId="{827F22CB-4EC4-4CF7-A8B3-05BDFB0637B1}"/>
          </ac:spMkLst>
        </pc:spChg>
        <pc:spChg chg="mod ord">
          <ac:chgData name="K HJ" userId="14ab70bdc0bfc001" providerId="LiveId" clId="{D93B7119-1DEA-4FDB-99C1-26D3966198E6}" dt="2022-01-09T18:07:31.965" v="2322" actId="1037"/>
          <ac:spMkLst>
            <pc:docMk/>
            <pc:sldMk cId="1865821175" sldId="305"/>
            <ac:spMk id="31" creationId="{EABF1E34-EB78-4A27-B3EE-A1F04636655F}"/>
          </ac:spMkLst>
        </pc:spChg>
        <pc:spChg chg="add mod">
          <ac:chgData name="K HJ" userId="14ab70bdc0bfc001" providerId="LiveId" clId="{D93B7119-1DEA-4FDB-99C1-26D3966198E6}" dt="2022-01-09T18:07:31.965" v="2322" actId="1037"/>
          <ac:spMkLst>
            <pc:docMk/>
            <pc:sldMk cId="1865821175" sldId="305"/>
            <ac:spMk id="34" creationId="{13828E3F-7D66-4C5D-ACC5-4DFDA0F71CD2}"/>
          </ac:spMkLst>
        </pc:spChg>
        <pc:spChg chg="del mod topLvl">
          <ac:chgData name="K HJ" userId="14ab70bdc0bfc001" providerId="LiveId" clId="{D93B7119-1DEA-4FDB-99C1-26D3966198E6}" dt="2022-01-09T18:07:17.716" v="2274" actId="478"/>
          <ac:spMkLst>
            <pc:docMk/>
            <pc:sldMk cId="1865821175" sldId="305"/>
            <ac:spMk id="38" creationId="{B3406B39-9C73-4C0E-84AF-8B654218E6F8}"/>
          </ac:spMkLst>
        </pc:spChg>
        <pc:spChg chg="mod topLvl">
          <ac:chgData name="K HJ" userId="14ab70bdc0bfc001" providerId="LiveId" clId="{D93B7119-1DEA-4FDB-99C1-26D3966198E6}" dt="2022-01-09T18:10:18.863" v="2428" actId="1582"/>
          <ac:spMkLst>
            <pc:docMk/>
            <pc:sldMk cId="1865821175" sldId="305"/>
            <ac:spMk id="39" creationId="{F8C50786-1F76-42A4-950F-E5808BAC3558}"/>
          </ac:spMkLst>
        </pc:spChg>
        <pc:spChg chg="del mod topLvl">
          <ac:chgData name="K HJ" userId="14ab70bdc0bfc001" providerId="LiveId" clId="{D93B7119-1DEA-4FDB-99C1-26D3966198E6}" dt="2022-01-09T18:07:19.478" v="2275" actId="478"/>
          <ac:spMkLst>
            <pc:docMk/>
            <pc:sldMk cId="1865821175" sldId="305"/>
            <ac:spMk id="41" creationId="{1C6C4241-7B34-4A98-8CFB-DE558A27FB76}"/>
          </ac:spMkLst>
        </pc:spChg>
        <pc:spChg chg="mod topLvl">
          <ac:chgData name="K HJ" userId="14ab70bdc0bfc001" providerId="LiveId" clId="{D93B7119-1DEA-4FDB-99C1-26D3966198E6}" dt="2022-01-09T18:10:18.863" v="2428" actId="1582"/>
          <ac:spMkLst>
            <pc:docMk/>
            <pc:sldMk cId="1865821175" sldId="305"/>
            <ac:spMk id="42" creationId="{8A544798-215C-4DD2-9FAE-73EB292DBA1A}"/>
          </ac:spMkLst>
        </pc:spChg>
        <pc:spChg chg="del mod topLvl">
          <ac:chgData name="K HJ" userId="14ab70bdc0bfc001" providerId="LiveId" clId="{D93B7119-1DEA-4FDB-99C1-26D3966198E6}" dt="2022-01-09T18:07:21.151" v="2276" actId="478"/>
          <ac:spMkLst>
            <pc:docMk/>
            <pc:sldMk cId="1865821175" sldId="305"/>
            <ac:spMk id="44" creationId="{ADB160D2-F42D-4259-9B4E-2E5BF33DD9B1}"/>
          </ac:spMkLst>
        </pc:spChg>
        <pc:spChg chg="mod topLvl">
          <ac:chgData name="K HJ" userId="14ab70bdc0bfc001" providerId="LiveId" clId="{D93B7119-1DEA-4FDB-99C1-26D3966198E6}" dt="2022-01-09T18:10:18.863" v="2428" actId="1582"/>
          <ac:spMkLst>
            <pc:docMk/>
            <pc:sldMk cId="1865821175" sldId="305"/>
            <ac:spMk id="45" creationId="{85D84E14-7E7A-4604-8B03-6764274A337D}"/>
          </ac:spMkLst>
        </pc:spChg>
        <pc:spChg chg="add mod">
          <ac:chgData name="K HJ" userId="14ab70bdc0bfc001" providerId="LiveId" clId="{D93B7119-1DEA-4FDB-99C1-26D3966198E6}" dt="2022-01-09T18:10:18.863" v="2428" actId="1582"/>
          <ac:spMkLst>
            <pc:docMk/>
            <pc:sldMk cId="1865821175" sldId="305"/>
            <ac:spMk id="46" creationId="{FE4095BE-8741-41AA-B430-DCAAB01DAB43}"/>
          </ac:spMkLst>
        </pc:spChg>
        <pc:grpChg chg="add del mod">
          <ac:chgData name="K HJ" userId="14ab70bdc0bfc001" providerId="LiveId" clId="{D93B7119-1DEA-4FDB-99C1-26D3966198E6}" dt="2022-01-09T18:07:17.716" v="2274" actId="478"/>
          <ac:grpSpMkLst>
            <pc:docMk/>
            <pc:sldMk cId="1865821175" sldId="305"/>
            <ac:grpSpMk id="37" creationId="{482152A8-E776-4B5F-BB54-5C57655AD1A5}"/>
          </ac:grpSpMkLst>
        </pc:grpChg>
        <pc:grpChg chg="add del mod">
          <ac:chgData name="K HJ" userId="14ab70bdc0bfc001" providerId="LiveId" clId="{D93B7119-1DEA-4FDB-99C1-26D3966198E6}" dt="2022-01-09T18:07:19.478" v="2275" actId="478"/>
          <ac:grpSpMkLst>
            <pc:docMk/>
            <pc:sldMk cId="1865821175" sldId="305"/>
            <ac:grpSpMk id="40" creationId="{4D00D19C-06C0-404E-A961-51848B3C19AC}"/>
          </ac:grpSpMkLst>
        </pc:grpChg>
        <pc:grpChg chg="add del mod">
          <ac:chgData name="K HJ" userId="14ab70bdc0bfc001" providerId="LiveId" clId="{D93B7119-1DEA-4FDB-99C1-26D3966198E6}" dt="2022-01-09T18:07:21.151" v="2276" actId="478"/>
          <ac:grpSpMkLst>
            <pc:docMk/>
            <pc:sldMk cId="1865821175" sldId="305"/>
            <ac:grpSpMk id="43" creationId="{5ECCD855-5B1F-4A66-8739-25B14E6913EE}"/>
          </ac:grpSpMkLst>
        </pc:grpChg>
        <pc:picChg chg="add mod">
          <ac:chgData name="K HJ" userId="14ab70bdc0bfc001" providerId="LiveId" clId="{D93B7119-1DEA-4FDB-99C1-26D3966198E6}" dt="2022-01-09T18:09:00.052" v="2383" actId="1035"/>
          <ac:picMkLst>
            <pc:docMk/>
            <pc:sldMk cId="1865821175" sldId="305"/>
            <ac:picMk id="7" creationId="{2B167003-05FC-4C6B-9FDB-C0A0E44DCF99}"/>
          </ac:picMkLst>
        </pc:picChg>
        <pc:picChg chg="del">
          <ac:chgData name="K HJ" userId="14ab70bdc0bfc001" providerId="LiveId" clId="{D93B7119-1DEA-4FDB-99C1-26D3966198E6}" dt="2022-01-09T17:57:24.772" v="2020" actId="478"/>
          <ac:picMkLst>
            <pc:docMk/>
            <pc:sldMk cId="1865821175" sldId="305"/>
            <ac:picMk id="9" creationId="{4A95FB41-7200-4FB4-8466-C13FDC8C1D59}"/>
          </ac:picMkLst>
        </pc:picChg>
        <pc:picChg chg="add mod">
          <ac:chgData name="K HJ" userId="14ab70bdc0bfc001" providerId="LiveId" clId="{D93B7119-1DEA-4FDB-99C1-26D3966198E6}" dt="2022-01-09T18:07:31.965" v="2322" actId="1037"/>
          <ac:picMkLst>
            <pc:docMk/>
            <pc:sldMk cId="1865821175" sldId="305"/>
            <ac:picMk id="10" creationId="{8D06BE7D-70E2-4B86-8A2A-C4D85DB2AC25}"/>
          </ac:picMkLst>
        </pc:picChg>
        <pc:picChg chg="add mod">
          <ac:chgData name="K HJ" userId="14ab70bdc0bfc001" providerId="LiveId" clId="{D93B7119-1DEA-4FDB-99C1-26D3966198E6}" dt="2022-01-09T18:07:31.965" v="2322" actId="1037"/>
          <ac:picMkLst>
            <pc:docMk/>
            <pc:sldMk cId="1865821175" sldId="305"/>
            <ac:picMk id="12" creationId="{1C672108-75DF-42AF-A61F-C644EAA034BB}"/>
          </ac:picMkLst>
        </pc:picChg>
        <pc:picChg chg="del mod">
          <ac:chgData name="K HJ" userId="14ab70bdc0bfc001" providerId="LiveId" clId="{D93B7119-1DEA-4FDB-99C1-26D3966198E6}" dt="2022-01-09T18:00:43.350" v="2081" actId="478"/>
          <ac:picMkLst>
            <pc:docMk/>
            <pc:sldMk cId="1865821175" sldId="305"/>
            <ac:picMk id="13" creationId="{8DE82BC5-1DB6-4296-B980-B940DDE52E9C}"/>
          </ac:picMkLst>
        </pc:picChg>
        <pc:picChg chg="del mod">
          <ac:chgData name="K HJ" userId="14ab70bdc0bfc001" providerId="LiveId" clId="{D93B7119-1DEA-4FDB-99C1-26D3966198E6}" dt="2022-01-09T18:00:41.473" v="2079" actId="478"/>
          <ac:picMkLst>
            <pc:docMk/>
            <pc:sldMk cId="1865821175" sldId="305"/>
            <ac:picMk id="15" creationId="{16620377-C3CB-4829-82D8-32EF8505BC49}"/>
          </ac:picMkLst>
        </pc:picChg>
        <pc:picChg chg="add mod">
          <ac:chgData name="K HJ" userId="14ab70bdc0bfc001" providerId="LiveId" clId="{D93B7119-1DEA-4FDB-99C1-26D3966198E6}" dt="2022-01-09T18:07:31.965" v="2322" actId="1037"/>
          <ac:picMkLst>
            <pc:docMk/>
            <pc:sldMk cId="1865821175" sldId="305"/>
            <ac:picMk id="16" creationId="{80035B38-785C-44A1-BD12-F9DB24C2C9C2}"/>
          </ac:picMkLst>
        </pc:picChg>
        <pc:cxnChg chg="add mod">
          <ac:chgData name="K HJ" userId="14ab70bdc0bfc001" providerId="LiveId" clId="{D93B7119-1DEA-4FDB-99C1-26D3966198E6}" dt="2022-01-09T18:07:31.965" v="2322" actId="1037"/>
          <ac:cxnSpMkLst>
            <pc:docMk/>
            <pc:sldMk cId="1865821175" sldId="305"/>
            <ac:cxnSpMk id="32" creationId="{7CCE7073-7759-412E-B7F8-A2B5C2F2CEE6}"/>
          </ac:cxnSpMkLst>
        </pc:cxnChg>
        <pc:cxnChg chg="add del mod">
          <ac:chgData name="K HJ" userId="14ab70bdc0bfc001" providerId="LiveId" clId="{D93B7119-1DEA-4FDB-99C1-26D3966198E6}" dt="2022-01-09T18:03:43.373" v="2121" actId="478"/>
          <ac:cxnSpMkLst>
            <pc:docMk/>
            <pc:sldMk cId="1865821175" sldId="305"/>
            <ac:cxnSpMk id="33" creationId="{FF7FEC49-33B6-4E1A-AABB-180040F3B1D3}"/>
          </ac:cxnSpMkLst>
        </pc:cxnChg>
        <pc:cxnChg chg="add mod">
          <ac:chgData name="K HJ" userId="14ab70bdc0bfc001" providerId="LiveId" clId="{D93B7119-1DEA-4FDB-99C1-26D3966198E6}" dt="2022-01-09T18:07:31.965" v="2322" actId="1037"/>
          <ac:cxnSpMkLst>
            <pc:docMk/>
            <pc:sldMk cId="1865821175" sldId="305"/>
            <ac:cxnSpMk id="35" creationId="{1C35024A-46E2-4D9C-916B-C36589800496}"/>
          </ac:cxnSpMkLst>
        </pc:cxnChg>
        <pc:cxnChg chg="mod ord">
          <ac:chgData name="K HJ" userId="14ab70bdc0bfc001" providerId="LiveId" clId="{D93B7119-1DEA-4FDB-99C1-26D3966198E6}" dt="2022-01-09T18:07:31.965" v="2322" actId="1037"/>
          <ac:cxnSpMkLst>
            <pc:docMk/>
            <pc:sldMk cId="1865821175" sldId="305"/>
            <ac:cxnSpMk id="36" creationId="{D37D19A1-043C-4706-A99D-6705DDE8A175}"/>
          </ac:cxnSpMkLst>
        </pc:cxnChg>
      </pc:sldChg>
      <pc:sldChg chg="addSp delSp modSp add mod">
        <pc:chgData name="K HJ" userId="14ab70bdc0bfc001" providerId="LiveId" clId="{D93B7119-1DEA-4FDB-99C1-26D3966198E6}" dt="2022-01-10T00:23:21.044" v="11473" actId="20577"/>
        <pc:sldMkLst>
          <pc:docMk/>
          <pc:sldMk cId="668575584" sldId="306"/>
        </pc:sldMkLst>
        <pc:spChg chg="mod">
          <ac:chgData name="K HJ" userId="14ab70bdc0bfc001" providerId="LiveId" clId="{D93B7119-1DEA-4FDB-99C1-26D3966198E6}" dt="2022-01-10T00:23:21.044" v="11473" actId="20577"/>
          <ac:spMkLst>
            <pc:docMk/>
            <pc:sldMk cId="668575584" sldId="306"/>
            <ac:spMk id="4" creationId="{8E877FB6-6DE1-44E4-8EF8-7160153CD120}"/>
          </ac:spMkLst>
        </pc:spChg>
        <pc:spChg chg="add mod">
          <ac:chgData name="K HJ" userId="14ab70bdc0bfc001" providerId="LiveId" clId="{D93B7119-1DEA-4FDB-99C1-26D3966198E6}" dt="2022-01-09T23:50:52.026" v="10585" actId="1076"/>
          <ac:spMkLst>
            <pc:docMk/>
            <pc:sldMk cId="668575584" sldId="306"/>
            <ac:spMk id="24" creationId="{375AEE55-96BA-4347-8120-C5D83505C68B}"/>
          </ac:spMkLst>
        </pc:spChg>
        <pc:spChg chg="del">
          <ac:chgData name="K HJ" userId="14ab70bdc0bfc001" providerId="LiveId" clId="{D93B7119-1DEA-4FDB-99C1-26D3966198E6}" dt="2022-01-09T18:09:29.710" v="2420" actId="478"/>
          <ac:spMkLst>
            <pc:docMk/>
            <pc:sldMk cId="668575584" sldId="306"/>
            <ac:spMk id="30" creationId="{827F22CB-4EC4-4CF7-A8B3-05BDFB0637B1}"/>
          </ac:spMkLst>
        </pc:spChg>
        <pc:spChg chg="del">
          <ac:chgData name="K HJ" userId="14ab70bdc0bfc001" providerId="LiveId" clId="{D93B7119-1DEA-4FDB-99C1-26D3966198E6}" dt="2022-01-09T18:09:29.710" v="2420" actId="478"/>
          <ac:spMkLst>
            <pc:docMk/>
            <pc:sldMk cId="668575584" sldId="306"/>
            <ac:spMk id="31" creationId="{EABF1E34-EB78-4A27-B3EE-A1F04636655F}"/>
          </ac:spMkLst>
        </pc:spChg>
        <pc:spChg chg="del">
          <ac:chgData name="K HJ" userId="14ab70bdc0bfc001" providerId="LiveId" clId="{D93B7119-1DEA-4FDB-99C1-26D3966198E6}" dt="2022-01-09T18:09:29.710" v="2420" actId="478"/>
          <ac:spMkLst>
            <pc:docMk/>
            <pc:sldMk cId="668575584" sldId="306"/>
            <ac:spMk id="34" creationId="{13828E3F-7D66-4C5D-ACC5-4DFDA0F71CD2}"/>
          </ac:spMkLst>
        </pc:spChg>
        <pc:spChg chg="del">
          <ac:chgData name="K HJ" userId="14ab70bdc0bfc001" providerId="LiveId" clId="{D93B7119-1DEA-4FDB-99C1-26D3966198E6}" dt="2022-01-09T18:09:29.710" v="2420" actId="478"/>
          <ac:spMkLst>
            <pc:docMk/>
            <pc:sldMk cId="668575584" sldId="306"/>
            <ac:spMk id="39" creationId="{F8C50786-1F76-42A4-950F-E5808BAC3558}"/>
          </ac:spMkLst>
        </pc:spChg>
        <pc:spChg chg="del">
          <ac:chgData name="K HJ" userId="14ab70bdc0bfc001" providerId="LiveId" clId="{D93B7119-1DEA-4FDB-99C1-26D3966198E6}" dt="2022-01-09T18:09:29.710" v="2420" actId="478"/>
          <ac:spMkLst>
            <pc:docMk/>
            <pc:sldMk cId="668575584" sldId="306"/>
            <ac:spMk id="42" creationId="{8A544798-215C-4DD2-9FAE-73EB292DBA1A}"/>
          </ac:spMkLst>
        </pc:spChg>
        <pc:spChg chg="del">
          <ac:chgData name="K HJ" userId="14ab70bdc0bfc001" providerId="LiveId" clId="{D93B7119-1DEA-4FDB-99C1-26D3966198E6}" dt="2022-01-09T18:09:29.710" v="2420" actId="478"/>
          <ac:spMkLst>
            <pc:docMk/>
            <pc:sldMk cId="668575584" sldId="306"/>
            <ac:spMk id="45" creationId="{85D84E14-7E7A-4604-8B03-6764274A337D}"/>
          </ac:spMkLst>
        </pc:spChg>
        <pc:spChg chg="mod">
          <ac:chgData name="K HJ" userId="14ab70bdc0bfc001" providerId="LiveId" clId="{D93B7119-1DEA-4FDB-99C1-26D3966198E6}" dt="2022-01-09T18:10:42.076" v="2433" actId="1582"/>
          <ac:spMkLst>
            <pc:docMk/>
            <pc:sldMk cId="668575584" sldId="306"/>
            <ac:spMk id="46" creationId="{FE4095BE-8741-41AA-B430-DCAAB01DAB43}"/>
          </ac:spMkLst>
        </pc:spChg>
        <pc:picChg chg="add mod">
          <ac:chgData name="K HJ" userId="14ab70bdc0bfc001" providerId="LiveId" clId="{D93B7119-1DEA-4FDB-99C1-26D3966198E6}" dt="2022-01-09T18:10:44.715" v="2434" actId="1076"/>
          <ac:picMkLst>
            <pc:docMk/>
            <pc:sldMk cId="668575584" sldId="306"/>
            <ac:picMk id="6" creationId="{E9AB6258-6076-435E-AD51-1723F96BCFE8}"/>
          </ac:picMkLst>
        </pc:picChg>
        <pc:picChg chg="del">
          <ac:chgData name="K HJ" userId="14ab70bdc0bfc001" providerId="LiveId" clId="{D93B7119-1DEA-4FDB-99C1-26D3966198E6}" dt="2022-01-09T18:09:32.979" v="2421" actId="478"/>
          <ac:picMkLst>
            <pc:docMk/>
            <pc:sldMk cId="668575584" sldId="306"/>
            <ac:picMk id="7" creationId="{2B167003-05FC-4C6B-9FDB-C0A0E44DCF99}"/>
          </ac:picMkLst>
        </pc:picChg>
        <pc:picChg chg="add mod">
          <ac:chgData name="K HJ" userId="14ab70bdc0bfc001" providerId="LiveId" clId="{D93B7119-1DEA-4FDB-99C1-26D3966198E6}" dt="2022-01-09T18:11:20.604" v="2439" actId="1076"/>
          <ac:picMkLst>
            <pc:docMk/>
            <pc:sldMk cId="668575584" sldId="306"/>
            <ac:picMk id="9" creationId="{91D0DFE9-8235-4FE8-9A70-9042FE679C0A}"/>
          </ac:picMkLst>
        </pc:picChg>
        <pc:picChg chg="del">
          <ac:chgData name="K HJ" userId="14ab70bdc0bfc001" providerId="LiveId" clId="{D93B7119-1DEA-4FDB-99C1-26D3966198E6}" dt="2022-01-09T18:09:29.710" v="2420" actId="478"/>
          <ac:picMkLst>
            <pc:docMk/>
            <pc:sldMk cId="668575584" sldId="306"/>
            <ac:picMk id="10" creationId="{8D06BE7D-70E2-4B86-8A2A-C4D85DB2AC25}"/>
          </ac:picMkLst>
        </pc:picChg>
        <pc:picChg chg="del">
          <ac:chgData name="K HJ" userId="14ab70bdc0bfc001" providerId="LiveId" clId="{D93B7119-1DEA-4FDB-99C1-26D3966198E6}" dt="2022-01-09T18:09:29.710" v="2420" actId="478"/>
          <ac:picMkLst>
            <pc:docMk/>
            <pc:sldMk cId="668575584" sldId="306"/>
            <ac:picMk id="12" creationId="{1C672108-75DF-42AF-A61F-C644EAA034BB}"/>
          </ac:picMkLst>
        </pc:picChg>
        <pc:picChg chg="del">
          <ac:chgData name="K HJ" userId="14ab70bdc0bfc001" providerId="LiveId" clId="{D93B7119-1DEA-4FDB-99C1-26D3966198E6}" dt="2022-01-09T18:09:29.710" v="2420" actId="478"/>
          <ac:picMkLst>
            <pc:docMk/>
            <pc:sldMk cId="668575584" sldId="306"/>
            <ac:picMk id="16" creationId="{80035B38-785C-44A1-BD12-F9DB24C2C9C2}"/>
          </ac:picMkLst>
        </pc:picChg>
        <pc:cxnChg chg="add mod">
          <ac:chgData name="K HJ" userId="14ab70bdc0bfc001" providerId="LiveId" clId="{D93B7119-1DEA-4FDB-99C1-26D3966198E6}" dt="2022-01-09T18:12:37.175" v="2441" actId="1076"/>
          <ac:cxnSpMkLst>
            <pc:docMk/>
            <pc:sldMk cId="668575584" sldId="306"/>
            <ac:cxnSpMk id="23" creationId="{5F3ED341-1B50-45F9-958D-3D018625B216}"/>
          </ac:cxnSpMkLst>
        </pc:cxnChg>
        <pc:cxnChg chg="del">
          <ac:chgData name="K HJ" userId="14ab70bdc0bfc001" providerId="LiveId" clId="{D93B7119-1DEA-4FDB-99C1-26D3966198E6}" dt="2022-01-09T18:09:29.710" v="2420" actId="478"/>
          <ac:cxnSpMkLst>
            <pc:docMk/>
            <pc:sldMk cId="668575584" sldId="306"/>
            <ac:cxnSpMk id="32" creationId="{7CCE7073-7759-412E-B7F8-A2B5C2F2CEE6}"/>
          </ac:cxnSpMkLst>
        </pc:cxnChg>
        <pc:cxnChg chg="del">
          <ac:chgData name="K HJ" userId="14ab70bdc0bfc001" providerId="LiveId" clId="{D93B7119-1DEA-4FDB-99C1-26D3966198E6}" dt="2022-01-09T18:09:29.710" v="2420" actId="478"/>
          <ac:cxnSpMkLst>
            <pc:docMk/>
            <pc:sldMk cId="668575584" sldId="306"/>
            <ac:cxnSpMk id="35" creationId="{1C35024A-46E2-4D9C-916B-C36589800496}"/>
          </ac:cxnSpMkLst>
        </pc:cxnChg>
        <pc:cxnChg chg="del">
          <ac:chgData name="K HJ" userId="14ab70bdc0bfc001" providerId="LiveId" clId="{D93B7119-1DEA-4FDB-99C1-26D3966198E6}" dt="2022-01-09T18:09:29.710" v="2420" actId="478"/>
          <ac:cxnSpMkLst>
            <pc:docMk/>
            <pc:sldMk cId="668575584" sldId="306"/>
            <ac:cxnSpMk id="36" creationId="{D37D19A1-043C-4706-A99D-6705DDE8A175}"/>
          </ac:cxnSpMkLst>
        </pc:cxnChg>
      </pc:sldChg>
      <pc:sldChg chg="addSp delSp modSp add mod">
        <pc:chgData name="K HJ" userId="14ab70bdc0bfc001" providerId="LiveId" clId="{D93B7119-1DEA-4FDB-99C1-26D3966198E6}" dt="2022-01-10T00:23:26.076" v="11478" actId="20577"/>
        <pc:sldMkLst>
          <pc:docMk/>
          <pc:sldMk cId="350208491" sldId="307"/>
        </pc:sldMkLst>
        <pc:spChg chg="mod">
          <ac:chgData name="K HJ" userId="14ab70bdc0bfc001" providerId="LiveId" clId="{D93B7119-1DEA-4FDB-99C1-26D3966198E6}" dt="2022-01-09T18:13:15.821" v="2479"/>
          <ac:spMkLst>
            <pc:docMk/>
            <pc:sldMk cId="350208491" sldId="307"/>
            <ac:spMk id="3" creationId="{8951765C-E4E1-440B-B3F6-AD127EB533CF}"/>
          </ac:spMkLst>
        </pc:spChg>
        <pc:spChg chg="mod">
          <ac:chgData name="K HJ" userId="14ab70bdc0bfc001" providerId="LiveId" clId="{D93B7119-1DEA-4FDB-99C1-26D3966198E6}" dt="2022-01-10T00:23:26.076" v="11478" actId="20577"/>
          <ac:spMkLst>
            <pc:docMk/>
            <pc:sldMk cId="350208491" sldId="307"/>
            <ac:spMk id="4" creationId="{8E877FB6-6DE1-44E4-8EF8-7160153CD120}"/>
          </ac:spMkLst>
        </pc:spChg>
        <pc:spChg chg="add mod">
          <ac:chgData name="K HJ" userId="14ab70bdc0bfc001" providerId="LiveId" clId="{D93B7119-1DEA-4FDB-99C1-26D3966198E6}" dt="2022-01-09T23:52:53.806" v="10685" actId="1037"/>
          <ac:spMkLst>
            <pc:docMk/>
            <pc:sldMk cId="350208491" sldId="307"/>
            <ac:spMk id="15" creationId="{16DB849B-644B-4A36-AE2E-47C6D1E922DB}"/>
          </ac:spMkLst>
        </pc:spChg>
        <pc:spChg chg="add mod">
          <ac:chgData name="K HJ" userId="14ab70bdc0bfc001" providerId="LiveId" clId="{D93B7119-1DEA-4FDB-99C1-26D3966198E6}" dt="2022-01-09T23:52:53.806" v="10685" actId="1037"/>
          <ac:spMkLst>
            <pc:docMk/>
            <pc:sldMk cId="350208491" sldId="307"/>
            <ac:spMk id="21" creationId="{DE13DD2A-05DC-40BB-A90D-9BBA3FB29357}"/>
          </ac:spMkLst>
        </pc:spChg>
        <pc:spChg chg="add mod">
          <ac:chgData name="K HJ" userId="14ab70bdc0bfc001" providerId="LiveId" clId="{D93B7119-1DEA-4FDB-99C1-26D3966198E6}" dt="2022-01-09T23:52:53.806" v="10685" actId="1037"/>
          <ac:spMkLst>
            <pc:docMk/>
            <pc:sldMk cId="350208491" sldId="307"/>
            <ac:spMk id="27" creationId="{226ADC18-9C4B-441C-AA78-D11F4489D1CC}"/>
          </ac:spMkLst>
        </pc:spChg>
        <pc:spChg chg="add mod">
          <ac:chgData name="K HJ" userId="14ab70bdc0bfc001" providerId="LiveId" clId="{D93B7119-1DEA-4FDB-99C1-26D3966198E6}" dt="2022-01-09T23:52:53.806" v="10685" actId="1037"/>
          <ac:spMkLst>
            <pc:docMk/>
            <pc:sldMk cId="350208491" sldId="307"/>
            <ac:spMk id="29" creationId="{AB73E335-A61A-4860-8979-4BFCAC9527F0}"/>
          </ac:spMkLst>
        </pc:spChg>
        <pc:spChg chg="del">
          <ac:chgData name="K HJ" userId="14ab70bdc0bfc001" providerId="LiveId" clId="{D93B7119-1DEA-4FDB-99C1-26D3966198E6}" dt="2022-01-09T18:17:30.878" v="2534" actId="478"/>
          <ac:spMkLst>
            <pc:docMk/>
            <pc:sldMk cId="350208491" sldId="307"/>
            <ac:spMk id="30" creationId="{827F22CB-4EC4-4CF7-A8B3-05BDFB0637B1}"/>
          </ac:spMkLst>
        </pc:spChg>
        <pc:spChg chg="del">
          <ac:chgData name="K HJ" userId="14ab70bdc0bfc001" providerId="LiveId" clId="{D93B7119-1DEA-4FDB-99C1-26D3966198E6}" dt="2022-01-09T18:17:40.827" v="2535" actId="478"/>
          <ac:spMkLst>
            <pc:docMk/>
            <pc:sldMk cId="350208491" sldId="307"/>
            <ac:spMk id="31" creationId="{EABF1E34-EB78-4A27-B3EE-A1F04636655F}"/>
          </ac:spMkLst>
        </pc:spChg>
        <pc:spChg chg="del">
          <ac:chgData name="K HJ" userId="14ab70bdc0bfc001" providerId="LiveId" clId="{D93B7119-1DEA-4FDB-99C1-26D3966198E6}" dt="2022-01-09T18:18:23.378" v="2569" actId="478"/>
          <ac:spMkLst>
            <pc:docMk/>
            <pc:sldMk cId="350208491" sldId="307"/>
            <ac:spMk id="34" creationId="{13828E3F-7D66-4C5D-ACC5-4DFDA0F71CD2}"/>
          </ac:spMkLst>
        </pc:spChg>
        <pc:spChg chg="add mod">
          <ac:chgData name="K HJ" userId="14ab70bdc0bfc001" providerId="LiveId" clId="{D93B7119-1DEA-4FDB-99C1-26D3966198E6}" dt="2022-01-09T23:52:53.806" v="10685" actId="1037"/>
          <ac:spMkLst>
            <pc:docMk/>
            <pc:sldMk cId="350208491" sldId="307"/>
            <ac:spMk id="37" creationId="{51EB95D9-8D45-4FAD-AF53-9CF72E1F4A79}"/>
          </ac:spMkLst>
        </pc:spChg>
        <pc:spChg chg="add mod">
          <ac:chgData name="K HJ" userId="14ab70bdc0bfc001" providerId="LiveId" clId="{D93B7119-1DEA-4FDB-99C1-26D3966198E6}" dt="2022-01-09T23:52:53.806" v="10685" actId="1037"/>
          <ac:spMkLst>
            <pc:docMk/>
            <pc:sldMk cId="350208491" sldId="307"/>
            <ac:spMk id="38" creationId="{75F47D7F-E195-4546-8C50-9F3CB186B268}"/>
          </ac:spMkLst>
        </pc:spChg>
        <pc:spChg chg="del">
          <ac:chgData name="K HJ" userId="14ab70bdc0bfc001" providerId="LiveId" clId="{D93B7119-1DEA-4FDB-99C1-26D3966198E6}" dt="2022-01-09T18:17:40.827" v="2535" actId="478"/>
          <ac:spMkLst>
            <pc:docMk/>
            <pc:sldMk cId="350208491" sldId="307"/>
            <ac:spMk id="39" creationId="{F8C50786-1F76-42A4-950F-E5808BAC3558}"/>
          </ac:spMkLst>
        </pc:spChg>
        <pc:spChg chg="add mod">
          <ac:chgData name="K HJ" userId="14ab70bdc0bfc001" providerId="LiveId" clId="{D93B7119-1DEA-4FDB-99C1-26D3966198E6}" dt="2022-01-09T23:52:53.806" v="10685" actId="1037"/>
          <ac:spMkLst>
            <pc:docMk/>
            <pc:sldMk cId="350208491" sldId="307"/>
            <ac:spMk id="40" creationId="{1012606A-15AC-4855-9182-6F13C22AB236}"/>
          </ac:spMkLst>
        </pc:spChg>
        <pc:spChg chg="add mod">
          <ac:chgData name="K HJ" userId="14ab70bdc0bfc001" providerId="LiveId" clId="{D93B7119-1DEA-4FDB-99C1-26D3966198E6}" dt="2022-01-09T23:52:53.806" v="10685" actId="1037"/>
          <ac:spMkLst>
            <pc:docMk/>
            <pc:sldMk cId="350208491" sldId="307"/>
            <ac:spMk id="41" creationId="{F2C55AA9-840F-404C-A372-DC9D57267D7A}"/>
          </ac:spMkLst>
        </pc:spChg>
        <pc:spChg chg="del">
          <ac:chgData name="K HJ" userId="14ab70bdc0bfc001" providerId="LiveId" clId="{D93B7119-1DEA-4FDB-99C1-26D3966198E6}" dt="2022-01-09T18:17:30.878" v="2534" actId="478"/>
          <ac:spMkLst>
            <pc:docMk/>
            <pc:sldMk cId="350208491" sldId="307"/>
            <ac:spMk id="42" creationId="{8A544798-215C-4DD2-9FAE-73EB292DBA1A}"/>
          </ac:spMkLst>
        </pc:spChg>
        <pc:spChg chg="del">
          <ac:chgData name="K HJ" userId="14ab70bdc0bfc001" providerId="LiveId" clId="{D93B7119-1DEA-4FDB-99C1-26D3966198E6}" dt="2022-01-09T18:18:23.378" v="2569" actId="478"/>
          <ac:spMkLst>
            <pc:docMk/>
            <pc:sldMk cId="350208491" sldId="307"/>
            <ac:spMk id="45" creationId="{85D84E14-7E7A-4604-8B03-6764274A337D}"/>
          </ac:spMkLst>
        </pc:spChg>
        <pc:spChg chg="mod">
          <ac:chgData name="K HJ" userId="14ab70bdc0bfc001" providerId="LiveId" clId="{D93B7119-1DEA-4FDB-99C1-26D3966198E6}" dt="2022-01-09T23:52:53.806" v="10685" actId="1037"/>
          <ac:spMkLst>
            <pc:docMk/>
            <pc:sldMk cId="350208491" sldId="307"/>
            <ac:spMk id="46" creationId="{FE4095BE-8741-41AA-B430-DCAAB01DAB43}"/>
          </ac:spMkLst>
        </pc:spChg>
        <pc:picChg chg="add mod">
          <ac:chgData name="K HJ" userId="14ab70bdc0bfc001" providerId="LiveId" clId="{D93B7119-1DEA-4FDB-99C1-26D3966198E6}" dt="2022-01-09T23:52:53.806" v="10685" actId="1037"/>
          <ac:picMkLst>
            <pc:docMk/>
            <pc:sldMk cId="350208491" sldId="307"/>
            <ac:picMk id="6" creationId="{9F92D468-406F-4C40-BDCF-14A839BA20AD}"/>
          </ac:picMkLst>
        </pc:picChg>
        <pc:picChg chg="del">
          <ac:chgData name="K HJ" userId="14ab70bdc0bfc001" providerId="LiveId" clId="{D93B7119-1DEA-4FDB-99C1-26D3966198E6}" dt="2022-01-09T18:14:49.562" v="2480" actId="478"/>
          <ac:picMkLst>
            <pc:docMk/>
            <pc:sldMk cId="350208491" sldId="307"/>
            <ac:picMk id="7" creationId="{2B167003-05FC-4C6B-9FDB-C0A0E44DCF99}"/>
          </ac:picMkLst>
        </pc:picChg>
        <pc:picChg chg="del">
          <ac:chgData name="K HJ" userId="14ab70bdc0bfc001" providerId="LiveId" clId="{D93B7119-1DEA-4FDB-99C1-26D3966198E6}" dt="2022-01-09T18:17:40.827" v="2535" actId="478"/>
          <ac:picMkLst>
            <pc:docMk/>
            <pc:sldMk cId="350208491" sldId="307"/>
            <ac:picMk id="10" creationId="{8D06BE7D-70E2-4B86-8A2A-C4D85DB2AC25}"/>
          </ac:picMkLst>
        </pc:picChg>
        <pc:picChg chg="add mod">
          <ac:chgData name="K HJ" userId="14ab70bdc0bfc001" providerId="LiveId" clId="{D93B7119-1DEA-4FDB-99C1-26D3966198E6}" dt="2022-01-09T23:52:53.806" v="10685" actId="1037"/>
          <ac:picMkLst>
            <pc:docMk/>
            <pc:sldMk cId="350208491" sldId="307"/>
            <ac:picMk id="11" creationId="{3119EF3D-56FB-4AA5-9FDE-6E6D9C4EB006}"/>
          </ac:picMkLst>
        </pc:picChg>
        <pc:picChg chg="del">
          <ac:chgData name="K HJ" userId="14ab70bdc0bfc001" providerId="LiveId" clId="{D93B7119-1DEA-4FDB-99C1-26D3966198E6}" dt="2022-01-09T18:17:30.878" v="2534" actId="478"/>
          <ac:picMkLst>
            <pc:docMk/>
            <pc:sldMk cId="350208491" sldId="307"/>
            <ac:picMk id="12" creationId="{1C672108-75DF-42AF-A61F-C644EAA034BB}"/>
          </ac:picMkLst>
        </pc:picChg>
        <pc:picChg chg="add mod">
          <ac:chgData name="K HJ" userId="14ab70bdc0bfc001" providerId="LiveId" clId="{D93B7119-1DEA-4FDB-99C1-26D3966198E6}" dt="2022-01-09T23:52:53.806" v="10685" actId="1037"/>
          <ac:picMkLst>
            <pc:docMk/>
            <pc:sldMk cId="350208491" sldId="307"/>
            <ac:picMk id="14" creationId="{D8143D6E-0E9F-447F-B26B-A10898BC7239}"/>
          </ac:picMkLst>
        </pc:picChg>
        <pc:picChg chg="del">
          <ac:chgData name="K HJ" userId="14ab70bdc0bfc001" providerId="LiveId" clId="{D93B7119-1DEA-4FDB-99C1-26D3966198E6}" dt="2022-01-09T18:18:23.378" v="2569" actId="478"/>
          <ac:picMkLst>
            <pc:docMk/>
            <pc:sldMk cId="350208491" sldId="307"/>
            <ac:picMk id="16" creationId="{80035B38-785C-44A1-BD12-F9DB24C2C9C2}"/>
          </ac:picMkLst>
        </pc:picChg>
        <pc:picChg chg="add mod">
          <ac:chgData name="K HJ" userId="14ab70bdc0bfc001" providerId="LiveId" clId="{D93B7119-1DEA-4FDB-99C1-26D3966198E6}" dt="2022-01-09T23:53:09.432" v="10689" actId="1440"/>
          <ac:picMkLst>
            <pc:docMk/>
            <pc:sldMk cId="350208491" sldId="307"/>
            <ac:picMk id="18" creationId="{5821733D-9B02-4443-BD09-58F308F1C150}"/>
          </ac:picMkLst>
        </pc:picChg>
        <pc:cxnChg chg="add mod">
          <ac:chgData name="K HJ" userId="14ab70bdc0bfc001" providerId="LiveId" clId="{D93B7119-1DEA-4FDB-99C1-26D3966198E6}" dt="2022-01-09T23:52:53.806" v="10685" actId="1037"/>
          <ac:cxnSpMkLst>
            <pc:docMk/>
            <pc:sldMk cId="350208491" sldId="307"/>
            <ac:cxnSpMk id="28" creationId="{2DF8FF7B-5CA5-4846-89A1-A2C07099BEB4}"/>
          </ac:cxnSpMkLst>
        </pc:cxnChg>
        <pc:cxnChg chg="mod ord">
          <ac:chgData name="K HJ" userId="14ab70bdc0bfc001" providerId="LiveId" clId="{D93B7119-1DEA-4FDB-99C1-26D3966198E6}" dt="2022-01-09T23:52:53.806" v="10685" actId="1037"/>
          <ac:cxnSpMkLst>
            <pc:docMk/>
            <pc:sldMk cId="350208491" sldId="307"/>
            <ac:cxnSpMk id="32" creationId="{7CCE7073-7759-412E-B7F8-A2B5C2F2CEE6}"/>
          </ac:cxnSpMkLst>
        </pc:cxnChg>
        <pc:cxnChg chg="add mod">
          <ac:chgData name="K HJ" userId="14ab70bdc0bfc001" providerId="LiveId" clId="{D93B7119-1DEA-4FDB-99C1-26D3966198E6}" dt="2022-01-09T23:52:53.806" v="10685" actId="1037"/>
          <ac:cxnSpMkLst>
            <pc:docMk/>
            <pc:sldMk cId="350208491" sldId="307"/>
            <ac:cxnSpMk id="33" creationId="{82378ADB-9E32-4E1D-A472-72362BEE5F0E}"/>
          </ac:cxnSpMkLst>
        </pc:cxnChg>
        <pc:cxnChg chg="del">
          <ac:chgData name="K HJ" userId="14ab70bdc0bfc001" providerId="LiveId" clId="{D93B7119-1DEA-4FDB-99C1-26D3966198E6}" dt="2022-01-09T18:18:23.378" v="2569" actId="478"/>
          <ac:cxnSpMkLst>
            <pc:docMk/>
            <pc:sldMk cId="350208491" sldId="307"/>
            <ac:cxnSpMk id="35" creationId="{1C35024A-46E2-4D9C-916B-C36589800496}"/>
          </ac:cxnSpMkLst>
        </pc:cxnChg>
        <pc:cxnChg chg="del">
          <ac:chgData name="K HJ" userId="14ab70bdc0bfc001" providerId="LiveId" clId="{D93B7119-1DEA-4FDB-99C1-26D3966198E6}" dt="2022-01-09T18:17:40.827" v="2535" actId="478"/>
          <ac:cxnSpMkLst>
            <pc:docMk/>
            <pc:sldMk cId="350208491" sldId="307"/>
            <ac:cxnSpMk id="36" creationId="{D37D19A1-043C-4706-A99D-6705DDE8A175}"/>
          </ac:cxnSpMkLst>
        </pc:cxnChg>
      </pc:sldChg>
      <pc:sldChg chg="addSp delSp modSp add mod">
        <pc:chgData name="K HJ" userId="14ab70bdc0bfc001" providerId="LiveId" clId="{D93B7119-1DEA-4FDB-99C1-26D3966198E6}" dt="2022-01-10T00:36:52.735" v="12294" actId="1036"/>
        <pc:sldMkLst>
          <pc:docMk/>
          <pc:sldMk cId="2480992414" sldId="308"/>
        </pc:sldMkLst>
        <pc:spChg chg="mod">
          <ac:chgData name="K HJ" userId="14ab70bdc0bfc001" providerId="LiveId" clId="{D93B7119-1DEA-4FDB-99C1-26D3966198E6}" dt="2022-01-10T00:23:30.255" v="11483" actId="20577"/>
          <ac:spMkLst>
            <pc:docMk/>
            <pc:sldMk cId="2480992414" sldId="308"/>
            <ac:spMk id="4" creationId="{8E877FB6-6DE1-44E4-8EF8-7160153CD120}"/>
          </ac:spMkLst>
        </pc:spChg>
        <pc:spChg chg="del mod">
          <ac:chgData name="K HJ" userId="14ab70bdc0bfc001" providerId="LiveId" clId="{D93B7119-1DEA-4FDB-99C1-26D3966198E6}" dt="2022-01-09T23:53:57.780" v="10690" actId="478"/>
          <ac:spMkLst>
            <pc:docMk/>
            <pc:sldMk cId="2480992414" sldId="308"/>
            <ac:spMk id="15" creationId="{16DB849B-644B-4A36-AE2E-47C6D1E922DB}"/>
          </ac:spMkLst>
        </pc:spChg>
        <pc:spChg chg="del mod">
          <ac:chgData name="K HJ" userId="14ab70bdc0bfc001" providerId="LiveId" clId="{D93B7119-1DEA-4FDB-99C1-26D3966198E6}" dt="2022-01-09T18:23:01.573" v="2822" actId="478"/>
          <ac:spMkLst>
            <pc:docMk/>
            <pc:sldMk cId="2480992414" sldId="308"/>
            <ac:spMk id="21" creationId="{DE13DD2A-05DC-40BB-A90D-9BBA3FB29357}"/>
          </ac:spMkLst>
        </pc:spChg>
        <pc:spChg chg="add mod">
          <ac:chgData name="K HJ" userId="14ab70bdc0bfc001" providerId="LiveId" clId="{D93B7119-1DEA-4FDB-99C1-26D3966198E6}" dt="2022-01-10T00:35:33.051" v="12257" actId="1076"/>
          <ac:spMkLst>
            <pc:docMk/>
            <pc:sldMk cId="2480992414" sldId="308"/>
            <ac:spMk id="22" creationId="{F131F876-2DA5-41F1-AD98-3F0691712440}"/>
          </ac:spMkLst>
        </pc:spChg>
        <pc:spChg chg="add mod">
          <ac:chgData name="K HJ" userId="14ab70bdc0bfc001" providerId="LiveId" clId="{D93B7119-1DEA-4FDB-99C1-26D3966198E6}" dt="2022-01-10T00:35:33.051" v="12257" actId="1076"/>
          <ac:spMkLst>
            <pc:docMk/>
            <pc:sldMk cId="2480992414" sldId="308"/>
            <ac:spMk id="23" creationId="{90A564AF-5598-48B9-952F-C8574128621C}"/>
          </ac:spMkLst>
        </pc:spChg>
        <pc:spChg chg="add mod">
          <ac:chgData name="K HJ" userId="14ab70bdc0bfc001" providerId="LiveId" clId="{D93B7119-1DEA-4FDB-99C1-26D3966198E6}" dt="2022-01-10T00:35:33.051" v="12257" actId="1076"/>
          <ac:spMkLst>
            <pc:docMk/>
            <pc:sldMk cId="2480992414" sldId="308"/>
            <ac:spMk id="26" creationId="{3B6FB659-BBDF-4899-A117-CA6BCF39C603}"/>
          </ac:spMkLst>
        </pc:spChg>
        <pc:spChg chg="del mod">
          <ac:chgData name="K HJ" userId="14ab70bdc0bfc001" providerId="LiveId" clId="{D93B7119-1DEA-4FDB-99C1-26D3966198E6}" dt="2022-01-09T18:25:08.769" v="2943" actId="478"/>
          <ac:spMkLst>
            <pc:docMk/>
            <pc:sldMk cId="2480992414" sldId="308"/>
            <ac:spMk id="27" creationId="{226ADC18-9C4B-441C-AA78-D11F4489D1CC}"/>
          </ac:spMkLst>
        </pc:spChg>
        <pc:spChg chg="del">
          <ac:chgData name="K HJ" userId="14ab70bdc0bfc001" providerId="LiveId" clId="{D93B7119-1DEA-4FDB-99C1-26D3966198E6}" dt="2022-01-09T18:23:12.215" v="2829" actId="478"/>
          <ac:spMkLst>
            <pc:docMk/>
            <pc:sldMk cId="2480992414" sldId="308"/>
            <ac:spMk id="29" creationId="{AB73E335-A61A-4860-8979-4BFCAC9527F0}"/>
          </ac:spMkLst>
        </pc:spChg>
        <pc:spChg chg="add mod">
          <ac:chgData name="K HJ" userId="14ab70bdc0bfc001" providerId="LiveId" clId="{D93B7119-1DEA-4FDB-99C1-26D3966198E6}" dt="2022-01-10T00:35:33.051" v="12257" actId="1076"/>
          <ac:spMkLst>
            <pc:docMk/>
            <pc:sldMk cId="2480992414" sldId="308"/>
            <ac:spMk id="30" creationId="{B1C75298-277B-4F10-83F2-EB1AB9787DA8}"/>
          </ac:spMkLst>
        </pc:spChg>
        <pc:spChg chg="add mod">
          <ac:chgData name="K HJ" userId="14ab70bdc0bfc001" providerId="LiveId" clId="{D93B7119-1DEA-4FDB-99C1-26D3966198E6}" dt="2022-01-10T00:35:33.051" v="12257" actId="1076"/>
          <ac:spMkLst>
            <pc:docMk/>
            <pc:sldMk cId="2480992414" sldId="308"/>
            <ac:spMk id="31" creationId="{1346E8D5-777B-4110-B042-C89116FEC05A}"/>
          </ac:spMkLst>
        </pc:spChg>
        <pc:spChg chg="add mod">
          <ac:chgData name="K HJ" userId="14ab70bdc0bfc001" providerId="LiveId" clId="{D93B7119-1DEA-4FDB-99C1-26D3966198E6}" dt="2022-01-10T00:35:33.051" v="12257" actId="1076"/>
          <ac:spMkLst>
            <pc:docMk/>
            <pc:sldMk cId="2480992414" sldId="308"/>
            <ac:spMk id="34" creationId="{58C5F780-4CB0-454E-91F3-25465AD07F3B}"/>
          </ac:spMkLst>
        </pc:spChg>
        <pc:spChg chg="add mod">
          <ac:chgData name="K HJ" userId="14ab70bdc0bfc001" providerId="LiveId" clId="{D93B7119-1DEA-4FDB-99C1-26D3966198E6}" dt="2022-01-10T00:35:33.051" v="12257" actId="1076"/>
          <ac:spMkLst>
            <pc:docMk/>
            <pc:sldMk cId="2480992414" sldId="308"/>
            <ac:spMk id="35" creationId="{12F75DFC-4234-42E3-A5A6-42DD851B1160}"/>
          </ac:spMkLst>
        </pc:spChg>
        <pc:spChg chg="del">
          <ac:chgData name="K HJ" userId="14ab70bdc0bfc001" providerId="LiveId" clId="{D93B7119-1DEA-4FDB-99C1-26D3966198E6}" dt="2022-01-09T18:25:08.769" v="2943" actId="478"/>
          <ac:spMkLst>
            <pc:docMk/>
            <pc:sldMk cId="2480992414" sldId="308"/>
            <ac:spMk id="37" creationId="{51EB95D9-8D45-4FAD-AF53-9CF72E1F4A79}"/>
          </ac:spMkLst>
        </pc:spChg>
        <pc:spChg chg="add mod">
          <ac:chgData name="K HJ" userId="14ab70bdc0bfc001" providerId="LiveId" clId="{D93B7119-1DEA-4FDB-99C1-26D3966198E6}" dt="2022-01-10T00:36:07.701" v="12268" actId="1076"/>
          <ac:spMkLst>
            <pc:docMk/>
            <pc:sldMk cId="2480992414" sldId="308"/>
            <ac:spMk id="38" creationId="{68D34727-0EE9-4C66-92A5-8AB3829C9159}"/>
          </ac:spMkLst>
        </pc:spChg>
        <pc:spChg chg="add mod">
          <ac:chgData name="K HJ" userId="14ab70bdc0bfc001" providerId="LiveId" clId="{D93B7119-1DEA-4FDB-99C1-26D3966198E6}" dt="2022-01-10T00:36:52.735" v="12294" actId="1036"/>
          <ac:spMkLst>
            <pc:docMk/>
            <pc:sldMk cId="2480992414" sldId="308"/>
            <ac:spMk id="40" creationId="{E6F0E9F5-0479-405D-85D0-6253B9071B42}"/>
          </ac:spMkLst>
        </pc:spChg>
        <pc:spChg chg="mod">
          <ac:chgData name="K HJ" userId="14ab70bdc0bfc001" providerId="LiveId" clId="{D93B7119-1DEA-4FDB-99C1-26D3966198E6}" dt="2022-01-10T00:35:33.051" v="12257" actId="1076"/>
          <ac:spMkLst>
            <pc:docMk/>
            <pc:sldMk cId="2480992414" sldId="308"/>
            <ac:spMk id="46" creationId="{FE4095BE-8741-41AA-B430-DCAAB01DAB43}"/>
          </ac:spMkLst>
        </pc:spChg>
        <pc:picChg chg="del">
          <ac:chgData name="K HJ" userId="14ab70bdc0bfc001" providerId="LiveId" clId="{D93B7119-1DEA-4FDB-99C1-26D3966198E6}" dt="2022-01-09T18:23:03.246" v="2824" actId="478"/>
          <ac:picMkLst>
            <pc:docMk/>
            <pc:sldMk cId="2480992414" sldId="308"/>
            <ac:picMk id="6" creationId="{9F92D468-406F-4C40-BDCF-14A839BA20AD}"/>
          </ac:picMkLst>
        </pc:picChg>
        <pc:picChg chg="add mod">
          <ac:chgData name="K HJ" userId="14ab70bdc0bfc001" providerId="LiveId" clId="{D93B7119-1DEA-4FDB-99C1-26D3966198E6}" dt="2022-01-10T00:35:33.051" v="12257" actId="1076"/>
          <ac:picMkLst>
            <pc:docMk/>
            <pc:sldMk cId="2480992414" sldId="308"/>
            <ac:picMk id="7" creationId="{0B992E07-A12D-482B-9D2C-F4B2A0F88BC2}"/>
          </ac:picMkLst>
        </pc:picChg>
        <pc:picChg chg="add mod">
          <ac:chgData name="K HJ" userId="14ab70bdc0bfc001" providerId="LiveId" clId="{D93B7119-1DEA-4FDB-99C1-26D3966198E6}" dt="2022-01-10T00:35:33.051" v="12257" actId="1076"/>
          <ac:picMkLst>
            <pc:docMk/>
            <pc:sldMk cId="2480992414" sldId="308"/>
            <ac:picMk id="9" creationId="{3282403F-6E19-4003-AEFF-C99D0AB24970}"/>
          </ac:picMkLst>
        </pc:picChg>
        <pc:picChg chg="del">
          <ac:chgData name="K HJ" userId="14ab70bdc0bfc001" providerId="LiveId" clId="{D93B7119-1DEA-4FDB-99C1-26D3966198E6}" dt="2022-01-09T18:23:04.474" v="2825" actId="478"/>
          <ac:picMkLst>
            <pc:docMk/>
            <pc:sldMk cId="2480992414" sldId="308"/>
            <ac:picMk id="11" creationId="{3119EF3D-56FB-4AA5-9FDE-6E6D9C4EB006}"/>
          </ac:picMkLst>
        </pc:picChg>
        <pc:picChg chg="del">
          <ac:chgData name="K HJ" userId="14ab70bdc0bfc001" providerId="LiveId" clId="{D93B7119-1DEA-4FDB-99C1-26D3966198E6}" dt="2022-01-09T18:23:11.558" v="2828" actId="478"/>
          <ac:picMkLst>
            <pc:docMk/>
            <pc:sldMk cId="2480992414" sldId="308"/>
            <ac:picMk id="14" creationId="{D8143D6E-0E9F-447F-B26B-A10898BC7239}"/>
          </ac:picMkLst>
        </pc:picChg>
        <pc:picChg chg="add mod">
          <ac:chgData name="K HJ" userId="14ab70bdc0bfc001" providerId="LiveId" clId="{D93B7119-1DEA-4FDB-99C1-26D3966198E6}" dt="2022-01-10T00:35:47.375" v="12261" actId="1076"/>
          <ac:picMkLst>
            <pc:docMk/>
            <pc:sldMk cId="2480992414" sldId="308"/>
            <ac:picMk id="36" creationId="{1B8E71F0-2C16-46F6-B3D0-ED74D5AA8CAC}"/>
          </ac:picMkLst>
        </pc:picChg>
        <pc:picChg chg="add mod">
          <ac:chgData name="K HJ" userId="14ab70bdc0bfc001" providerId="LiveId" clId="{D93B7119-1DEA-4FDB-99C1-26D3966198E6}" dt="2022-01-10T00:36:14.505" v="12270" actId="1076"/>
          <ac:picMkLst>
            <pc:docMk/>
            <pc:sldMk cId="2480992414" sldId="308"/>
            <ac:picMk id="39" creationId="{FFA5528D-5DA0-4167-AC34-21E2C53B8B7D}"/>
          </ac:picMkLst>
        </pc:picChg>
        <pc:cxnChg chg="add mod">
          <ac:chgData name="K HJ" userId="14ab70bdc0bfc001" providerId="LiveId" clId="{D93B7119-1DEA-4FDB-99C1-26D3966198E6}" dt="2022-01-10T00:35:33.051" v="12257" actId="1076"/>
          <ac:cxnSpMkLst>
            <pc:docMk/>
            <pc:sldMk cId="2480992414" sldId="308"/>
            <ac:cxnSpMk id="24" creationId="{F715E43E-7C70-489A-B535-EA6C1485B7B3}"/>
          </ac:cxnSpMkLst>
        </pc:cxnChg>
        <pc:cxnChg chg="add mod">
          <ac:chgData name="K HJ" userId="14ab70bdc0bfc001" providerId="LiveId" clId="{D93B7119-1DEA-4FDB-99C1-26D3966198E6}" dt="2022-01-10T00:35:33.051" v="12257" actId="1076"/>
          <ac:cxnSpMkLst>
            <pc:docMk/>
            <pc:sldMk cId="2480992414" sldId="308"/>
            <ac:cxnSpMk id="25" creationId="{3C6E071C-1B7F-48FA-B5C3-C09420FB0C07}"/>
          </ac:cxnSpMkLst>
        </pc:cxnChg>
        <pc:cxnChg chg="del mod">
          <ac:chgData name="K HJ" userId="14ab70bdc0bfc001" providerId="LiveId" clId="{D93B7119-1DEA-4FDB-99C1-26D3966198E6}" dt="2022-01-09T18:25:08.769" v="2943" actId="478"/>
          <ac:cxnSpMkLst>
            <pc:docMk/>
            <pc:sldMk cId="2480992414" sldId="308"/>
            <ac:cxnSpMk id="28" creationId="{2DF8FF7B-5CA5-4846-89A1-A2C07099BEB4}"/>
          </ac:cxnSpMkLst>
        </pc:cxnChg>
        <pc:cxnChg chg="del">
          <ac:chgData name="K HJ" userId="14ab70bdc0bfc001" providerId="LiveId" clId="{D93B7119-1DEA-4FDB-99C1-26D3966198E6}" dt="2022-01-09T18:23:02.706" v="2823" actId="478"/>
          <ac:cxnSpMkLst>
            <pc:docMk/>
            <pc:sldMk cId="2480992414" sldId="308"/>
            <ac:cxnSpMk id="32" creationId="{7CCE7073-7759-412E-B7F8-A2B5C2F2CEE6}"/>
          </ac:cxnSpMkLst>
        </pc:cxnChg>
        <pc:cxnChg chg="del">
          <ac:chgData name="K HJ" userId="14ab70bdc0bfc001" providerId="LiveId" clId="{D93B7119-1DEA-4FDB-99C1-26D3966198E6}" dt="2022-01-09T18:23:13.262" v="2830" actId="478"/>
          <ac:cxnSpMkLst>
            <pc:docMk/>
            <pc:sldMk cId="2480992414" sldId="308"/>
            <ac:cxnSpMk id="33" creationId="{82378ADB-9E32-4E1D-A472-72362BEE5F0E}"/>
          </ac:cxnSpMkLst>
        </pc:cxnChg>
      </pc:sldChg>
      <pc:sldChg chg="addSp delSp modSp add mod">
        <pc:chgData name="K HJ" userId="14ab70bdc0bfc001" providerId="LiveId" clId="{D93B7119-1DEA-4FDB-99C1-26D3966198E6}" dt="2022-01-10T00:23:37.205" v="11488" actId="20577"/>
        <pc:sldMkLst>
          <pc:docMk/>
          <pc:sldMk cId="2191750705" sldId="309"/>
        </pc:sldMkLst>
        <pc:spChg chg="mod">
          <ac:chgData name="K HJ" userId="14ab70bdc0bfc001" providerId="LiveId" clId="{D93B7119-1DEA-4FDB-99C1-26D3966198E6}" dt="2022-01-09T18:33:29.787" v="3049"/>
          <ac:spMkLst>
            <pc:docMk/>
            <pc:sldMk cId="2191750705" sldId="309"/>
            <ac:spMk id="3" creationId="{8951765C-E4E1-440B-B3F6-AD127EB533CF}"/>
          </ac:spMkLst>
        </pc:spChg>
        <pc:spChg chg="mod">
          <ac:chgData name="K HJ" userId="14ab70bdc0bfc001" providerId="LiveId" clId="{D93B7119-1DEA-4FDB-99C1-26D3966198E6}" dt="2022-01-10T00:23:37.205" v="11488" actId="20577"/>
          <ac:spMkLst>
            <pc:docMk/>
            <pc:sldMk cId="2191750705" sldId="309"/>
            <ac:spMk id="4" creationId="{8E877FB6-6DE1-44E4-8EF8-7160153CD120}"/>
          </ac:spMkLst>
        </pc:spChg>
        <pc:spChg chg="add mod">
          <ac:chgData name="K HJ" userId="14ab70bdc0bfc001" providerId="LiveId" clId="{D93B7119-1DEA-4FDB-99C1-26D3966198E6}" dt="2022-01-09T18:37:35.282" v="3277" actId="1037"/>
          <ac:spMkLst>
            <pc:docMk/>
            <pc:sldMk cId="2191750705" sldId="309"/>
            <ac:spMk id="5" creationId="{169A2EC0-5F29-4342-8243-9F13D1C00523}"/>
          </ac:spMkLst>
        </pc:spChg>
        <pc:spChg chg="del mod">
          <ac:chgData name="K HJ" userId="14ab70bdc0bfc001" providerId="LiveId" clId="{D93B7119-1DEA-4FDB-99C1-26D3966198E6}" dt="2022-01-09T18:39:55.890" v="3484" actId="478"/>
          <ac:spMkLst>
            <pc:docMk/>
            <pc:sldMk cId="2191750705" sldId="309"/>
            <ac:spMk id="15" creationId="{16DB849B-644B-4A36-AE2E-47C6D1E922DB}"/>
          </ac:spMkLst>
        </pc:spChg>
        <pc:spChg chg="add mod">
          <ac:chgData name="K HJ" userId="14ab70bdc0bfc001" providerId="LiveId" clId="{D93B7119-1DEA-4FDB-99C1-26D3966198E6}" dt="2022-01-09T18:37:35.282" v="3277" actId="1037"/>
          <ac:spMkLst>
            <pc:docMk/>
            <pc:sldMk cId="2191750705" sldId="309"/>
            <ac:spMk id="16" creationId="{A64C01D0-CD09-494F-BF2D-95CF5A41D643}"/>
          </ac:spMkLst>
        </pc:spChg>
        <pc:spChg chg="del">
          <ac:chgData name="K HJ" userId="14ab70bdc0bfc001" providerId="LiveId" clId="{D93B7119-1DEA-4FDB-99C1-26D3966198E6}" dt="2022-01-09T18:33:11.240" v="3033" actId="478"/>
          <ac:spMkLst>
            <pc:docMk/>
            <pc:sldMk cId="2191750705" sldId="309"/>
            <ac:spMk id="22" creationId="{F131F876-2DA5-41F1-AD98-3F0691712440}"/>
          </ac:spMkLst>
        </pc:spChg>
        <pc:spChg chg="del mod">
          <ac:chgData name="K HJ" userId="14ab70bdc0bfc001" providerId="LiveId" clId="{D93B7119-1DEA-4FDB-99C1-26D3966198E6}" dt="2022-01-09T18:42:05.381" v="3533" actId="478"/>
          <ac:spMkLst>
            <pc:docMk/>
            <pc:sldMk cId="2191750705" sldId="309"/>
            <ac:spMk id="23" creationId="{90A564AF-5598-48B9-952F-C8574128621C}"/>
          </ac:spMkLst>
        </pc:spChg>
        <pc:spChg chg="del mod">
          <ac:chgData name="K HJ" userId="14ab70bdc0bfc001" providerId="LiveId" clId="{D93B7119-1DEA-4FDB-99C1-26D3966198E6}" dt="2022-01-09T18:42:10.674" v="3535" actId="478"/>
          <ac:spMkLst>
            <pc:docMk/>
            <pc:sldMk cId="2191750705" sldId="309"/>
            <ac:spMk id="26" creationId="{3B6FB659-BBDF-4899-A117-CA6BCF39C603}"/>
          </ac:spMkLst>
        </pc:spChg>
        <pc:spChg chg="add mod">
          <ac:chgData name="K HJ" userId="14ab70bdc0bfc001" providerId="LiveId" clId="{D93B7119-1DEA-4FDB-99C1-26D3966198E6}" dt="2022-01-09T18:39:17.996" v="3445" actId="1037"/>
          <ac:spMkLst>
            <pc:docMk/>
            <pc:sldMk cId="2191750705" sldId="309"/>
            <ac:spMk id="27" creationId="{7FA62F4F-D261-4C6E-8CCB-F6F2315EEE3F}"/>
          </ac:spMkLst>
        </pc:spChg>
        <pc:spChg chg="add mod">
          <ac:chgData name="K HJ" userId="14ab70bdc0bfc001" providerId="LiveId" clId="{D93B7119-1DEA-4FDB-99C1-26D3966198E6}" dt="2022-01-09T18:39:29.501" v="3472" actId="1037"/>
          <ac:spMkLst>
            <pc:docMk/>
            <pc:sldMk cId="2191750705" sldId="309"/>
            <ac:spMk id="28" creationId="{ADDE038B-9EC2-492A-A282-E6A1CD6427FF}"/>
          </ac:spMkLst>
        </pc:spChg>
        <pc:spChg chg="add mod">
          <ac:chgData name="K HJ" userId="14ab70bdc0bfc001" providerId="LiveId" clId="{D93B7119-1DEA-4FDB-99C1-26D3966198E6}" dt="2022-01-09T18:39:43.157" v="3482" actId="1076"/>
          <ac:spMkLst>
            <pc:docMk/>
            <pc:sldMk cId="2191750705" sldId="309"/>
            <ac:spMk id="29" creationId="{A291505F-7FBF-4868-AD3E-2188732D2C63}"/>
          </ac:spMkLst>
        </pc:spChg>
        <pc:spChg chg="add del mod">
          <ac:chgData name="K HJ" userId="14ab70bdc0bfc001" providerId="LiveId" clId="{D93B7119-1DEA-4FDB-99C1-26D3966198E6}" dt="2022-01-09T23:55:10.668" v="10769" actId="21"/>
          <ac:spMkLst>
            <pc:docMk/>
            <pc:sldMk cId="2191750705" sldId="309"/>
            <ac:spMk id="30" creationId="{DF84613B-F3E2-49C4-BC06-30D0D734A7A4}"/>
          </ac:spMkLst>
        </pc:spChg>
        <pc:spChg chg="add del mod">
          <ac:chgData name="K HJ" userId="14ab70bdc0bfc001" providerId="LiveId" clId="{D93B7119-1DEA-4FDB-99C1-26D3966198E6}" dt="2022-01-09T23:55:10.668" v="10769" actId="21"/>
          <ac:spMkLst>
            <pc:docMk/>
            <pc:sldMk cId="2191750705" sldId="309"/>
            <ac:spMk id="31" creationId="{3AE5B9AC-4D29-4678-BE33-7D59B79C9499}"/>
          </ac:spMkLst>
        </pc:spChg>
        <pc:spChg chg="add mod">
          <ac:chgData name="K HJ" userId="14ab70bdc0bfc001" providerId="LiveId" clId="{D93B7119-1DEA-4FDB-99C1-26D3966198E6}" dt="2022-01-09T18:39:38.670" v="3481" actId="1038"/>
          <ac:spMkLst>
            <pc:docMk/>
            <pc:sldMk cId="2191750705" sldId="309"/>
            <ac:spMk id="32" creationId="{6D6BF19C-F7A9-494B-B36C-7BB9CF5229BA}"/>
          </ac:spMkLst>
        </pc:spChg>
        <pc:spChg chg="add del mod">
          <ac:chgData name="K HJ" userId="14ab70bdc0bfc001" providerId="LiveId" clId="{D93B7119-1DEA-4FDB-99C1-26D3966198E6}" dt="2022-01-09T18:41:22.829" v="3516" actId="478"/>
          <ac:spMkLst>
            <pc:docMk/>
            <pc:sldMk cId="2191750705" sldId="309"/>
            <ac:spMk id="37" creationId="{1DCC2EF5-DCA9-4F71-8400-C2D5F9E2B78B}"/>
          </ac:spMkLst>
        </pc:spChg>
        <pc:spChg chg="add mod">
          <ac:chgData name="K HJ" userId="14ab70bdc0bfc001" providerId="LiveId" clId="{D93B7119-1DEA-4FDB-99C1-26D3966198E6}" dt="2022-01-09T18:41:37.047" v="3523" actId="14100"/>
          <ac:spMkLst>
            <pc:docMk/>
            <pc:sldMk cId="2191750705" sldId="309"/>
            <ac:spMk id="38" creationId="{1195F1F2-8849-475C-8D3F-42F2BC71746D}"/>
          </ac:spMkLst>
        </pc:spChg>
        <pc:spChg chg="add mod">
          <ac:chgData name="K HJ" userId="14ab70bdc0bfc001" providerId="LiveId" clId="{D93B7119-1DEA-4FDB-99C1-26D3966198E6}" dt="2022-01-09T18:41:51.774" v="3532" actId="1037"/>
          <ac:spMkLst>
            <pc:docMk/>
            <pc:sldMk cId="2191750705" sldId="309"/>
            <ac:spMk id="39" creationId="{4B80DACF-EEEC-4AA9-BC1D-871A145CD322}"/>
          </ac:spMkLst>
        </pc:spChg>
        <pc:spChg chg="add del mod">
          <ac:chgData name="K HJ" userId="14ab70bdc0bfc001" providerId="LiveId" clId="{D93B7119-1DEA-4FDB-99C1-26D3966198E6}" dt="2022-01-09T18:42:24.334" v="3537"/>
          <ac:spMkLst>
            <pc:docMk/>
            <pc:sldMk cId="2191750705" sldId="309"/>
            <ac:spMk id="40" creationId="{FEB7F994-A2F0-4A2B-AA95-8F84F3ECD977}"/>
          </ac:spMkLst>
        </pc:spChg>
        <pc:spChg chg="add del mod">
          <ac:chgData name="K HJ" userId="14ab70bdc0bfc001" providerId="LiveId" clId="{D93B7119-1DEA-4FDB-99C1-26D3966198E6}" dt="2022-01-09T18:42:30.728" v="3539"/>
          <ac:spMkLst>
            <pc:docMk/>
            <pc:sldMk cId="2191750705" sldId="309"/>
            <ac:spMk id="41" creationId="{FFD7892A-8110-42A8-A9C9-9E927FE3DA40}"/>
          </ac:spMkLst>
        </pc:spChg>
        <pc:spChg chg="add del mod">
          <ac:chgData name="K HJ" userId="14ab70bdc0bfc001" providerId="LiveId" clId="{D93B7119-1DEA-4FDB-99C1-26D3966198E6}" dt="2022-01-09T18:42:30.728" v="3539"/>
          <ac:spMkLst>
            <pc:docMk/>
            <pc:sldMk cId="2191750705" sldId="309"/>
            <ac:spMk id="42" creationId="{81BA6E77-C3B4-4084-8704-49EDF4D0904C}"/>
          </ac:spMkLst>
        </pc:spChg>
        <pc:spChg chg="add del mod">
          <ac:chgData name="K HJ" userId="14ab70bdc0bfc001" providerId="LiveId" clId="{D93B7119-1DEA-4FDB-99C1-26D3966198E6}" dt="2022-01-09T18:42:30.728" v="3539"/>
          <ac:spMkLst>
            <pc:docMk/>
            <pc:sldMk cId="2191750705" sldId="309"/>
            <ac:spMk id="43" creationId="{43AB34F2-9B70-4302-9782-F51719671403}"/>
          </ac:spMkLst>
        </pc:spChg>
        <pc:spChg chg="add mod">
          <ac:chgData name="K HJ" userId="14ab70bdc0bfc001" providerId="LiveId" clId="{D93B7119-1DEA-4FDB-99C1-26D3966198E6}" dt="2022-01-09T18:43:00.361" v="3584" actId="20577"/>
          <ac:spMkLst>
            <pc:docMk/>
            <pc:sldMk cId="2191750705" sldId="309"/>
            <ac:spMk id="44" creationId="{4A3DC142-BF86-42E5-9F31-DFB5F5D6DB45}"/>
          </ac:spMkLst>
        </pc:spChg>
        <pc:spChg chg="add mod">
          <ac:chgData name="K HJ" userId="14ab70bdc0bfc001" providerId="LiveId" clId="{D93B7119-1DEA-4FDB-99C1-26D3966198E6}" dt="2022-01-09T18:42:47.437" v="3541" actId="1076"/>
          <ac:spMkLst>
            <pc:docMk/>
            <pc:sldMk cId="2191750705" sldId="309"/>
            <ac:spMk id="45" creationId="{36753AFE-22CD-42E9-BE2C-1114D9EED613}"/>
          </ac:spMkLst>
        </pc:spChg>
        <pc:spChg chg="mod">
          <ac:chgData name="K HJ" userId="14ab70bdc0bfc001" providerId="LiveId" clId="{D93B7119-1DEA-4FDB-99C1-26D3966198E6}" dt="2022-01-09T18:37:35.282" v="3277" actId="1037"/>
          <ac:spMkLst>
            <pc:docMk/>
            <pc:sldMk cId="2191750705" sldId="309"/>
            <ac:spMk id="46" creationId="{FE4095BE-8741-41AA-B430-DCAAB01DAB43}"/>
          </ac:spMkLst>
        </pc:spChg>
        <pc:spChg chg="add mod">
          <ac:chgData name="K HJ" userId="14ab70bdc0bfc001" providerId="LiveId" clId="{D93B7119-1DEA-4FDB-99C1-26D3966198E6}" dt="2022-01-09T18:43:22.777" v="3653" actId="1037"/>
          <ac:spMkLst>
            <pc:docMk/>
            <pc:sldMk cId="2191750705" sldId="309"/>
            <ac:spMk id="47" creationId="{65AE8845-F6F7-4B41-9299-50F03468C545}"/>
          </ac:spMkLst>
        </pc:spChg>
        <pc:picChg chg="del">
          <ac:chgData name="K HJ" userId="14ab70bdc0bfc001" providerId="LiveId" clId="{D93B7119-1DEA-4FDB-99C1-26D3966198E6}" dt="2022-01-09T18:33:06.503" v="3031" actId="478"/>
          <ac:picMkLst>
            <pc:docMk/>
            <pc:sldMk cId="2191750705" sldId="309"/>
            <ac:picMk id="7" creationId="{0B992E07-A12D-482B-9D2C-F4B2A0F88BC2}"/>
          </ac:picMkLst>
        </pc:picChg>
        <pc:picChg chg="add mod">
          <ac:chgData name="K HJ" userId="14ab70bdc0bfc001" providerId="LiveId" clId="{D93B7119-1DEA-4FDB-99C1-26D3966198E6}" dt="2022-01-09T18:37:13.115" v="3250" actId="1076"/>
          <ac:picMkLst>
            <pc:docMk/>
            <pc:sldMk cId="2191750705" sldId="309"/>
            <ac:picMk id="8" creationId="{6A629172-7916-439B-937F-ED19FAE5C183}"/>
          </ac:picMkLst>
        </pc:picChg>
        <pc:picChg chg="del">
          <ac:chgData name="K HJ" userId="14ab70bdc0bfc001" providerId="LiveId" clId="{D93B7119-1DEA-4FDB-99C1-26D3966198E6}" dt="2022-01-09T18:33:08.357" v="3032" actId="478"/>
          <ac:picMkLst>
            <pc:docMk/>
            <pc:sldMk cId="2191750705" sldId="309"/>
            <ac:picMk id="9" creationId="{3282403F-6E19-4003-AEFF-C99D0AB24970}"/>
          </ac:picMkLst>
        </pc:picChg>
        <pc:picChg chg="add mod">
          <ac:chgData name="K HJ" userId="14ab70bdc0bfc001" providerId="LiveId" clId="{D93B7119-1DEA-4FDB-99C1-26D3966198E6}" dt="2022-01-09T18:37:39.256" v="3287" actId="1035"/>
          <ac:picMkLst>
            <pc:docMk/>
            <pc:sldMk cId="2191750705" sldId="309"/>
            <ac:picMk id="11" creationId="{9C882388-0BCE-4E21-B845-18EA3B7095C3}"/>
          </ac:picMkLst>
        </pc:picChg>
        <pc:picChg chg="add mod">
          <ac:chgData name="K HJ" userId="14ab70bdc0bfc001" providerId="LiveId" clId="{D93B7119-1DEA-4FDB-99C1-26D3966198E6}" dt="2022-01-09T18:37:43.457" v="3304" actId="1035"/>
          <ac:picMkLst>
            <pc:docMk/>
            <pc:sldMk cId="2191750705" sldId="309"/>
            <ac:picMk id="13" creationId="{FD20BDF2-BE49-4361-8250-C732A015F999}"/>
          </ac:picMkLst>
        </pc:picChg>
        <pc:cxnChg chg="del">
          <ac:chgData name="K HJ" userId="14ab70bdc0bfc001" providerId="LiveId" clId="{D93B7119-1DEA-4FDB-99C1-26D3966198E6}" dt="2022-01-09T18:33:11.240" v="3033" actId="478"/>
          <ac:cxnSpMkLst>
            <pc:docMk/>
            <pc:sldMk cId="2191750705" sldId="309"/>
            <ac:cxnSpMk id="24" creationId="{F715E43E-7C70-489A-B535-EA6C1485B7B3}"/>
          </ac:cxnSpMkLst>
        </pc:cxnChg>
        <pc:cxnChg chg="del mod">
          <ac:chgData name="K HJ" userId="14ab70bdc0bfc001" providerId="LiveId" clId="{D93B7119-1DEA-4FDB-99C1-26D3966198E6}" dt="2022-01-09T18:42:07.530" v="3534" actId="478"/>
          <ac:cxnSpMkLst>
            <pc:docMk/>
            <pc:sldMk cId="2191750705" sldId="309"/>
            <ac:cxnSpMk id="25" creationId="{3C6E071C-1B7F-48FA-B5C3-C09420FB0C07}"/>
          </ac:cxnSpMkLst>
        </pc:cxnChg>
        <pc:cxnChg chg="add mod">
          <ac:chgData name="K HJ" userId="14ab70bdc0bfc001" providerId="LiveId" clId="{D93B7119-1DEA-4FDB-99C1-26D3966198E6}" dt="2022-01-09T18:40:16.497" v="3488" actId="14100"/>
          <ac:cxnSpMkLst>
            <pc:docMk/>
            <pc:sldMk cId="2191750705" sldId="309"/>
            <ac:cxnSpMk id="33" creationId="{A807283A-1AB3-4B65-9D4C-39650D6514E4}"/>
          </ac:cxnSpMkLst>
        </pc:cxnChg>
        <pc:cxnChg chg="add mod">
          <ac:chgData name="K HJ" userId="14ab70bdc0bfc001" providerId="LiveId" clId="{D93B7119-1DEA-4FDB-99C1-26D3966198E6}" dt="2022-01-09T18:40:24.805" v="3494" actId="1035"/>
          <ac:cxnSpMkLst>
            <pc:docMk/>
            <pc:sldMk cId="2191750705" sldId="309"/>
            <ac:cxnSpMk id="34" creationId="{1DB7B62C-B81C-46A2-B842-ED158E85B7EF}"/>
          </ac:cxnSpMkLst>
        </pc:cxnChg>
        <pc:cxnChg chg="add mod">
          <ac:chgData name="K HJ" userId="14ab70bdc0bfc001" providerId="LiveId" clId="{D93B7119-1DEA-4FDB-99C1-26D3966198E6}" dt="2022-01-09T18:40:42.993" v="3505" actId="14100"/>
          <ac:cxnSpMkLst>
            <pc:docMk/>
            <pc:sldMk cId="2191750705" sldId="309"/>
            <ac:cxnSpMk id="35" creationId="{8C7311F9-3D73-4796-8BB5-84C6904B9834}"/>
          </ac:cxnSpMkLst>
        </pc:cxnChg>
        <pc:cxnChg chg="add mod">
          <ac:chgData name="K HJ" userId="14ab70bdc0bfc001" providerId="LiveId" clId="{D93B7119-1DEA-4FDB-99C1-26D3966198E6}" dt="2022-01-09T18:40:48.349" v="3507" actId="1076"/>
          <ac:cxnSpMkLst>
            <pc:docMk/>
            <pc:sldMk cId="2191750705" sldId="309"/>
            <ac:cxnSpMk id="36" creationId="{D6948076-B4DD-4361-A4A8-2CD166A233ED}"/>
          </ac:cxnSpMkLst>
        </pc:cxnChg>
      </pc:sldChg>
      <pc:sldChg chg="addSp delSp modSp add mod">
        <pc:chgData name="K HJ" userId="14ab70bdc0bfc001" providerId="LiveId" clId="{D93B7119-1DEA-4FDB-99C1-26D3966198E6}" dt="2022-01-10T00:24:01.381" v="11506" actId="20577"/>
        <pc:sldMkLst>
          <pc:docMk/>
          <pc:sldMk cId="2562603023" sldId="310"/>
        </pc:sldMkLst>
        <pc:spChg chg="mod">
          <ac:chgData name="K HJ" userId="14ab70bdc0bfc001" providerId="LiveId" clId="{D93B7119-1DEA-4FDB-99C1-26D3966198E6}" dt="2022-01-09T18:59:31.025" v="4288"/>
          <ac:spMkLst>
            <pc:docMk/>
            <pc:sldMk cId="2562603023" sldId="310"/>
            <ac:spMk id="3" creationId="{8951765C-E4E1-440B-B3F6-AD127EB533CF}"/>
          </ac:spMkLst>
        </pc:spChg>
        <pc:spChg chg="mod">
          <ac:chgData name="K HJ" userId="14ab70bdc0bfc001" providerId="LiveId" clId="{D93B7119-1DEA-4FDB-99C1-26D3966198E6}" dt="2022-01-10T00:24:01.381" v="11506" actId="20577"/>
          <ac:spMkLst>
            <pc:docMk/>
            <pc:sldMk cId="2562603023" sldId="310"/>
            <ac:spMk id="4" creationId="{8E877FB6-6DE1-44E4-8EF8-7160153CD120}"/>
          </ac:spMkLst>
        </pc:spChg>
        <pc:spChg chg="mod">
          <ac:chgData name="K HJ" userId="14ab70bdc0bfc001" providerId="LiveId" clId="{D93B7119-1DEA-4FDB-99C1-26D3966198E6}" dt="2022-01-09T19:03:20.977" v="4438"/>
          <ac:spMkLst>
            <pc:docMk/>
            <pc:sldMk cId="2562603023" sldId="310"/>
            <ac:spMk id="5" creationId="{8DD25DEC-4F15-4754-B254-3D7F6BCAC00C}"/>
          </ac:spMkLst>
        </pc:spChg>
        <pc:spChg chg="del">
          <ac:chgData name="K HJ" userId="14ab70bdc0bfc001" providerId="LiveId" clId="{D93B7119-1DEA-4FDB-99C1-26D3966198E6}" dt="2022-01-09T18:55:43.076" v="4201" actId="478"/>
          <ac:spMkLst>
            <pc:docMk/>
            <pc:sldMk cId="2562603023" sldId="310"/>
            <ac:spMk id="6" creationId="{8314E8D7-0C84-4A65-9B23-D1A13628D52B}"/>
          </ac:spMkLst>
        </pc:spChg>
        <pc:spChg chg="add mod">
          <ac:chgData name="K HJ" userId="14ab70bdc0bfc001" providerId="LiveId" clId="{D93B7119-1DEA-4FDB-99C1-26D3966198E6}" dt="2022-01-09T19:02:17.878" v="4344" actId="1035"/>
          <ac:spMkLst>
            <pc:docMk/>
            <pc:sldMk cId="2562603023" sldId="310"/>
            <ac:spMk id="25" creationId="{DAAAB182-2B0C-44A8-B94F-32B1E1588873}"/>
          </ac:spMkLst>
        </pc:spChg>
        <pc:spChg chg="add mod">
          <ac:chgData name="K HJ" userId="14ab70bdc0bfc001" providerId="LiveId" clId="{D93B7119-1DEA-4FDB-99C1-26D3966198E6}" dt="2022-01-09T19:02:07.086" v="4339" actId="1076"/>
          <ac:spMkLst>
            <pc:docMk/>
            <pc:sldMk cId="2562603023" sldId="310"/>
            <ac:spMk id="26" creationId="{57DDD845-908B-4D47-8DA7-6FE9EEDD152F}"/>
          </ac:spMkLst>
        </pc:spChg>
        <pc:spChg chg="add del mod">
          <ac:chgData name="K HJ" userId="14ab70bdc0bfc001" providerId="LiveId" clId="{D93B7119-1DEA-4FDB-99C1-26D3966198E6}" dt="2022-01-09T19:01:46.942" v="4332" actId="478"/>
          <ac:spMkLst>
            <pc:docMk/>
            <pc:sldMk cId="2562603023" sldId="310"/>
            <ac:spMk id="27" creationId="{5DC1C240-FADD-4053-9ABC-25844375ED2B}"/>
          </ac:spMkLst>
        </pc:spChg>
        <pc:spChg chg="add mod">
          <ac:chgData name="K HJ" userId="14ab70bdc0bfc001" providerId="LiveId" clId="{D93B7119-1DEA-4FDB-99C1-26D3966198E6}" dt="2022-01-09T19:05:57.522" v="4588" actId="207"/>
          <ac:spMkLst>
            <pc:docMk/>
            <pc:sldMk cId="2562603023" sldId="310"/>
            <ac:spMk id="28" creationId="{19D0CC6D-97C2-4DAD-A0DD-657C271FAA72}"/>
          </ac:spMkLst>
        </pc:spChg>
        <pc:spChg chg="del">
          <ac:chgData name="K HJ" userId="14ab70bdc0bfc001" providerId="LiveId" clId="{D93B7119-1DEA-4FDB-99C1-26D3966198E6}" dt="2022-01-09T19:01:36.799" v="4331" actId="478"/>
          <ac:spMkLst>
            <pc:docMk/>
            <pc:sldMk cId="2562603023" sldId="310"/>
            <ac:spMk id="41" creationId="{384767CA-5274-473D-8951-48D9DC625DAF}"/>
          </ac:spMkLst>
        </pc:spChg>
        <pc:spChg chg="del">
          <ac:chgData name="K HJ" userId="14ab70bdc0bfc001" providerId="LiveId" clId="{D93B7119-1DEA-4FDB-99C1-26D3966198E6}" dt="2022-01-09T18:55:45.837" v="4203" actId="478"/>
          <ac:spMkLst>
            <pc:docMk/>
            <pc:sldMk cId="2562603023" sldId="310"/>
            <ac:spMk id="42" creationId="{DF864E5C-8454-4A91-B874-C2F0F3ED4160}"/>
          </ac:spMkLst>
        </pc:spChg>
        <pc:spChg chg="del">
          <ac:chgData name="K HJ" userId="14ab70bdc0bfc001" providerId="LiveId" clId="{D93B7119-1DEA-4FDB-99C1-26D3966198E6}" dt="2022-01-09T19:01:36.799" v="4331" actId="478"/>
          <ac:spMkLst>
            <pc:docMk/>
            <pc:sldMk cId="2562603023" sldId="310"/>
            <ac:spMk id="43" creationId="{2592F653-79E7-4D0F-B59F-62B92A761E21}"/>
          </ac:spMkLst>
        </pc:spChg>
        <pc:grpChg chg="del">
          <ac:chgData name="K HJ" userId="14ab70bdc0bfc001" providerId="LiveId" clId="{D93B7119-1DEA-4FDB-99C1-26D3966198E6}" dt="2022-01-09T19:01:36.799" v="4331" actId="478"/>
          <ac:grpSpMkLst>
            <pc:docMk/>
            <pc:sldMk cId="2562603023" sldId="310"/>
            <ac:grpSpMk id="22" creationId="{B2C25FA0-01CC-4A9B-82CC-EB1C5E09F1E4}"/>
          </ac:grpSpMkLst>
        </pc:grpChg>
        <pc:grpChg chg="del">
          <ac:chgData name="K HJ" userId="14ab70bdc0bfc001" providerId="LiveId" clId="{D93B7119-1DEA-4FDB-99C1-26D3966198E6}" dt="2022-01-09T18:55:44.558" v="4202" actId="478"/>
          <ac:grpSpMkLst>
            <pc:docMk/>
            <pc:sldMk cId="2562603023" sldId="310"/>
            <ac:grpSpMk id="23" creationId="{8382DD1D-3E61-43E3-B03A-EE67FED38C01}"/>
          </ac:grpSpMkLst>
        </pc:grpChg>
        <pc:grpChg chg="del">
          <ac:chgData name="K HJ" userId="14ab70bdc0bfc001" providerId="LiveId" clId="{D93B7119-1DEA-4FDB-99C1-26D3966198E6}" dt="2022-01-09T18:55:47.379" v="4204" actId="478"/>
          <ac:grpSpMkLst>
            <pc:docMk/>
            <pc:sldMk cId="2562603023" sldId="310"/>
            <ac:grpSpMk id="34" creationId="{4AA61F4E-6ED7-4AFA-B55E-64D1B08C188D}"/>
          </ac:grpSpMkLst>
        </pc:grpChg>
        <pc:grpChg chg="del">
          <ac:chgData name="K HJ" userId="14ab70bdc0bfc001" providerId="LiveId" clId="{D93B7119-1DEA-4FDB-99C1-26D3966198E6}" dt="2022-01-09T19:01:36.799" v="4331" actId="478"/>
          <ac:grpSpMkLst>
            <pc:docMk/>
            <pc:sldMk cId="2562603023" sldId="310"/>
            <ac:grpSpMk id="38" creationId="{B5354329-A7FF-454F-88DF-B6D9E27E328B}"/>
          </ac:grpSpMkLst>
        </pc:grpChg>
        <pc:picChg chg="add mod">
          <ac:chgData name="K HJ" userId="14ab70bdc0bfc001" providerId="LiveId" clId="{D93B7119-1DEA-4FDB-99C1-26D3966198E6}" dt="2022-01-09T19:02:00.914" v="4337" actId="14100"/>
          <ac:picMkLst>
            <pc:docMk/>
            <pc:sldMk cId="2562603023" sldId="310"/>
            <ac:picMk id="24" creationId="{D1F2920A-4F5E-43B9-8957-096ED2C11AC6}"/>
          </ac:picMkLst>
        </pc:picChg>
      </pc:sldChg>
      <pc:sldChg chg="addSp delSp modSp add del mod">
        <pc:chgData name="K HJ" userId="14ab70bdc0bfc001" providerId="LiveId" clId="{D93B7119-1DEA-4FDB-99C1-26D3966198E6}" dt="2022-01-09T23:06:04.047" v="8939" actId="47"/>
        <pc:sldMkLst>
          <pc:docMk/>
          <pc:sldMk cId="346004257" sldId="311"/>
        </pc:sldMkLst>
        <pc:spChg chg="mod">
          <ac:chgData name="K HJ" userId="14ab70bdc0bfc001" providerId="LiveId" clId="{D93B7119-1DEA-4FDB-99C1-26D3966198E6}" dt="2022-01-09T22:05:53.342" v="7197" actId="1076"/>
          <ac:spMkLst>
            <pc:docMk/>
            <pc:sldMk cId="346004257" sldId="311"/>
            <ac:spMk id="6" creationId="{8314E8D7-0C84-4A65-9B23-D1A13628D52B}"/>
          </ac:spMkLst>
        </pc:spChg>
        <pc:picChg chg="add del mod">
          <ac:chgData name="K HJ" userId="14ab70bdc0bfc001" providerId="LiveId" clId="{D93B7119-1DEA-4FDB-99C1-26D3966198E6}" dt="2022-01-09T21:33:39.694" v="6793" actId="21"/>
          <ac:picMkLst>
            <pc:docMk/>
            <pc:sldMk cId="346004257" sldId="311"/>
            <ac:picMk id="10" creationId="{5E9FB679-24C2-4F72-BE89-2DD73D59B339}"/>
          </ac:picMkLst>
        </pc:picChg>
      </pc:sldChg>
      <pc:sldChg chg="add del">
        <pc:chgData name="K HJ" userId="14ab70bdc0bfc001" providerId="LiveId" clId="{D93B7119-1DEA-4FDB-99C1-26D3966198E6}" dt="2022-01-09T19:03:38.312" v="4440" actId="47"/>
        <pc:sldMkLst>
          <pc:docMk/>
          <pc:sldMk cId="3682544490" sldId="311"/>
        </pc:sldMkLst>
      </pc:sldChg>
      <pc:sldChg chg="addSp delSp modSp add mod">
        <pc:chgData name="K HJ" userId="14ab70bdc0bfc001" providerId="LiveId" clId="{D93B7119-1DEA-4FDB-99C1-26D3966198E6}" dt="2022-01-10T00:24:14.549" v="11524" actId="20577"/>
        <pc:sldMkLst>
          <pc:docMk/>
          <pc:sldMk cId="4148260861" sldId="312"/>
        </pc:sldMkLst>
        <pc:spChg chg="mod">
          <ac:chgData name="K HJ" userId="14ab70bdc0bfc001" providerId="LiveId" clId="{D93B7119-1DEA-4FDB-99C1-26D3966198E6}" dt="2022-01-10T00:24:14.549" v="11524" actId="20577"/>
          <ac:spMkLst>
            <pc:docMk/>
            <pc:sldMk cId="4148260861" sldId="312"/>
            <ac:spMk id="4" creationId="{8E877FB6-6DE1-44E4-8EF8-7160153CD120}"/>
          </ac:spMkLst>
        </pc:spChg>
        <pc:spChg chg="mod">
          <ac:chgData name="K HJ" userId="14ab70bdc0bfc001" providerId="LiveId" clId="{D93B7119-1DEA-4FDB-99C1-26D3966198E6}" dt="2022-01-09T19:24:39.826" v="5068"/>
          <ac:spMkLst>
            <pc:docMk/>
            <pc:sldMk cId="4148260861" sldId="312"/>
            <ac:spMk id="5" creationId="{8DD25DEC-4F15-4754-B254-3D7F6BCAC00C}"/>
          </ac:spMkLst>
        </pc:spChg>
        <pc:spChg chg="add mod">
          <ac:chgData name="K HJ" userId="14ab70bdc0bfc001" providerId="LiveId" clId="{D93B7119-1DEA-4FDB-99C1-26D3966198E6}" dt="2022-01-10T00:09:33.115" v="10912" actId="1037"/>
          <ac:spMkLst>
            <pc:docMk/>
            <pc:sldMk cId="4148260861" sldId="312"/>
            <ac:spMk id="17" creationId="{25A213EC-08FF-44A2-8AB6-D0EABCEF3EEC}"/>
          </ac:spMkLst>
        </pc:spChg>
        <pc:spChg chg="add mod">
          <ac:chgData name="K HJ" userId="14ab70bdc0bfc001" providerId="LiveId" clId="{D93B7119-1DEA-4FDB-99C1-26D3966198E6}" dt="2022-01-10T00:10:06.137" v="10926" actId="1038"/>
          <ac:spMkLst>
            <pc:docMk/>
            <pc:sldMk cId="4148260861" sldId="312"/>
            <ac:spMk id="18" creationId="{9182A570-4B40-4DD9-BA60-956E50FD7F95}"/>
          </ac:spMkLst>
        </pc:spChg>
        <pc:spChg chg="add mod">
          <ac:chgData name="K HJ" userId="14ab70bdc0bfc001" providerId="LiveId" clId="{D93B7119-1DEA-4FDB-99C1-26D3966198E6}" dt="2022-01-10T00:08:30.969" v="10890" actId="208"/>
          <ac:spMkLst>
            <pc:docMk/>
            <pc:sldMk cId="4148260861" sldId="312"/>
            <ac:spMk id="20" creationId="{D567C3DD-9E9B-406E-9EF8-F51523A1061A}"/>
          </ac:spMkLst>
        </pc:spChg>
        <pc:spChg chg="mod">
          <ac:chgData name="K HJ" userId="14ab70bdc0bfc001" providerId="LiveId" clId="{D93B7119-1DEA-4FDB-99C1-26D3966198E6}" dt="2022-01-09T19:24:45.618" v="5082"/>
          <ac:spMkLst>
            <pc:docMk/>
            <pc:sldMk cId="4148260861" sldId="312"/>
            <ac:spMk id="32" creationId="{0DFC0DFE-2A43-4263-8BC8-B97744727EC3}"/>
          </ac:spMkLst>
        </pc:spChg>
        <pc:spChg chg="del mod">
          <ac:chgData name="K HJ" userId="14ab70bdc0bfc001" providerId="LiveId" clId="{D93B7119-1DEA-4FDB-99C1-26D3966198E6}" dt="2022-01-10T00:06:05.555" v="10880" actId="478"/>
          <ac:spMkLst>
            <pc:docMk/>
            <pc:sldMk cId="4148260861" sldId="312"/>
            <ac:spMk id="37" creationId="{74D1F6AE-A9B0-4D9C-A09F-D82E86955143}"/>
          </ac:spMkLst>
        </pc:spChg>
        <pc:spChg chg="mod">
          <ac:chgData name="K HJ" userId="14ab70bdc0bfc001" providerId="LiveId" clId="{D93B7119-1DEA-4FDB-99C1-26D3966198E6}" dt="2022-01-09T19:27:41.580" v="5189"/>
          <ac:spMkLst>
            <pc:docMk/>
            <pc:sldMk cId="4148260861" sldId="312"/>
            <ac:spMk id="39" creationId="{F9FAC719-1A11-4A17-A532-9DBE47E1B13F}"/>
          </ac:spMkLst>
        </pc:spChg>
        <pc:spChg chg="mod">
          <ac:chgData name="K HJ" userId="14ab70bdc0bfc001" providerId="LiveId" clId="{D93B7119-1DEA-4FDB-99C1-26D3966198E6}" dt="2022-01-09T19:25:08.528" v="5103" actId="20577"/>
          <ac:spMkLst>
            <pc:docMk/>
            <pc:sldMk cId="4148260861" sldId="312"/>
            <ac:spMk id="40" creationId="{0D1D4198-B5B4-4C1D-BAE7-CA9C7C8C989A}"/>
          </ac:spMkLst>
        </pc:spChg>
        <pc:spChg chg="mod">
          <ac:chgData name="K HJ" userId="14ab70bdc0bfc001" providerId="LiveId" clId="{D93B7119-1DEA-4FDB-99C1-26D3966198E6}" dt="2022-01-09T19:39:58.702" v="5578" actId="20577"/>
          <ac:spMkLst>
            <pc:docMk/>
            <pc:sldMk cId="4148260861" sldId="312"/>
            <ac:spMk id="42" creationId="{E3C3802A-4E4E-48BC-9CA4-3919656BB2F2}"/>
          </ac:spMkLst>
        </pc:spChg>
        <pc:spChg chg="mod">
          <ac:chgData name="K HJ" userId="14ab70bdc0bfc001" providerId="LiveId" clId="{D93B7119-1DEA-4FDB-99C1-26D3966198E6}" dt="2022-01-09T19:40:36.911" v="5588"/>
          <ac:spMkLst>
            <pc:docMk/>
            <pc:sldMk cId="4148260861" sldId="312"/>
            <ac:spMk id="43" creationId="{A7987FDA-CEDA-49AD-A03E-663210255B7F}"/>
          </ac:spMkLst>
        </pc:spChg>
        <pc:spChg chg="mod">
          <ac:chgData name="K HJ" userId="14ab70bdc0bfc001" providerId="LiveId" clId="{D93B7119-1DEA-4FDB-99C1-26D3966198E6}" dt="2022-01-09T19:37:42.015" v="5293"/>
          <ac:spMkLst>
            <pc:docMk/>
            <pc:sldMk cId="4148260861" sldId="312"/>
            <ac:spMk id="45" creationId="{0D6C6AB8-72E9-4918-8686-8EBD5B361A08}"/>
          </ac:spMkLst>
        </pc:spChg>
        <pc:spChg chg="mod">
          <ac:chgData name="K HJ" userId="14ab70bdc0bfc001" providerId="LiveId" clId="{D93B7119-1DEA-4FDB-99C1-26D3966198E6}" dt="2022-01-10T00:10:19.609" v="10949" actId="1076"/>
          <ac:spMkLst>
            <pc:docMk/>
            <pc:sldMk cId="4148260861" sldId="312"/>
            <ac:spMk id="46" creationId="{2C615619-C798-44D2-8898-F94479923D3B}"/>
          </ac:spMkLst>
        </pc:spChg>
        <pc:grpChg chg="mod">
          <ac:chgData name="K HJ" userId="14ab70bdc0bfc001" providerId="LiveId" clId="{D93B7119-1DEA-4FDB-99C1-26D3966198E6}" dt="2022-01-10T00:09:33.115" v="10912" actId="1037"/>
          <ac:grpSpMkLst>
            <pc:docMk/>
            <pc:sldMk cId="4148260861" sldId="312"/>
            <ac:grpSpMk id="38" creationId="{66D72FB8-74F5-4614-B2C9-27B4837BD2D5}"/>
          </ac:grpSpMkLst>
        </pc:grpChg>
        <pc:grpChg chg="mod">
          <ac:chgData name="K HJ" userId="14ab70bdc0bfc001" providerId="LiveId" clId="{D93B7119-1DEA-4FDB-99C1-26D3966198E6}" dt="2022-01-10T00:10:16.031" v="10947" actId="1076"/>
          <ac:grpSpMkLst>
            <pc:docMk/>
            <pc:sldMk cId="4148260861" sldId="312"/>
            <ac:grpSpMk id="41" creationId="{BCA4FEEF-69F5-4E33-A21F-FBF03020AE24}"/>
          </ac:grpSpMkLst>
        </pc:grpChg>
        <pc:grpChg chg="mod">
          <ac:chgData name="K HJ" userId="14ab70bdc0bfc001" providerId="LiveId" clId="{D93B7119-1DEA-4FDB-99C1-26D3966198E6}" dt="2022-01-10T00:10:29.201" v="10950" actId="1076"/>
          <ac:grpSpMkLst>
            <pc:docMk/>
            <pc:sldMk cId="4148260861" sldId="312"/>
            <ac:grpSpMk id="44" creationId="{D38F779A-D13D-450B-8411-91C6722BCDAD}"/>
          </ac:grpSpMkLst>
        </pc:grpChg>
        <pc:picChg chg="add mod">
          <ac:chgData name="K HJ" userId="14ab70bdc0bfc001" providerId="LiveId" clId="{D93B7119-1DEA-4FDB-99C1-26D3966198E6}" dt="2022-01-10T00:08:47.565" v="10896" actId="1076"/>
          <ac:picMkLst>
            <pc:docMk/>
            <pc:sldMk cId="4148260861" sldId="312"/>
            <ac:picMk id="5122" creationId="{D8BB204B-D457-4F30-8A56-C071E882A6EC}"/>
          </ac:picMkLst>
        </pc:picChg>
      </pc:sldChg>
      <pc:sldChg chg="addSp delSp modSp add mod">
        <pc:chgData name="K HJ" userId="14ab70bdc0bfc001" providerId="LiveId" clId="{D93B7119-1DEA-4FDB-99C1-26D3966198E6}" dt="2022-01-10T00:24:21.839" v="11533" actId="20577"/>
        <pc:sldMkLst>
          <pc:docMk/>
          <pc:sldMk cId="1291709029" sldId="313"/>
        </pc:sldMkLst>
        <pc:spChg chg="mod">
          <ac:chgData name="K HJ" userId="14ab70bdc0bfc001" providerId="LiveId" clId="{D93B7119-1DEA-4FDB-99C1-26D3966198E6}" dt="2022-01-09T21:05:31.808" v="5663"/>
          <ac:spMkLst>
            <pc:docMk/>
            <pc:sldMk cId="1291709029" sldId="313"/>
            <ac:spMk id="3" creationId="{8951765C-E4E1-440B-B3F6-AD127EB533CF}"/>
          </ac:spMkLst>
        </pc:spChg>
        <pc:spChg chg="mod">
          <ac:chgData name="K HJ" userId="14ab70bdc0bfc001" providerId="LiveId" clId="{D93B7119-1DEA-4FDB-99C1-26D3966198E6}" dt="2022-01-10T00:24:21.839" v="11533" actId="20577"/>
          <ac:spMkLst>
            <pc:docMk/>
            <pc:sldMk cId="1291709029" sldId="313"/>
            <ac:spMk id="4" creationId="{8E877FB6-6DE1-44E4-8EF8-7160153CD120}"/>
          </ac:spMkLst>
        </pc:spChg>
        <pc:spChg chg="del">
          <ac:chgData name="K HJ" userId="14ab70bdc0bfc001" providerId="LiveId" clId="{D93B7119-1DEA-4FDB-99C1-26D3966198E6}" dt="2022-01-09T21:11:20.233" v="6071" actId="478"/>
          <ac:spMkLst>
            <pc:docMk/>
            <pc:sldMk cId="1291709029" sldId="313"/>
            <ac:spMk id="5" creationId="{8DD25DEC-4F15-4754-B254-3D7F6BCAC00C}"/>
          </ac:spMkLst>
        </pc:spChg>
        <pc:spChg chg="add mod">
          <ac:chgData name="K HJ" userId="14ab70bdc0bfc001" providerId="LiveId" clId="{D93B7119-1DEA-4FDB-99C1-26D3966198E6}" dt="2022-01-09T21:16:09.226" v="6219" actId="1038"/>
          <ac:spMkLst>
            <pc:docMk/>
            <pc:sldMk cId="1291709029" sldId="313"/>
            <ac:spMk id="6" creationId="{FD768EFF-E0F1-4C03-AEE4-C7F8073B8146}"/>
          </ac:spMkLst>
        </pc:spChg>
        <pc:spChg chg="add mod">
          <ac:chgData name="K HJ" userId="14ab70bdc0bfc001" providerId="LiveId" clId="{D93B7119-1DEA-4FDB-99C1-26D3966198E6}" dt="2022-01-09T21:17:34.048" v="6236" actId="1035"/>
          <ac:spMkLst>
            <pc:docMk/>
            <pc:sldMk cId="1291709029" sldId="313"/>
            <ac:spMk id="7" creationId="{4703C2A2-20AE-4345-A38B-8A8FBBF7B1C8}"/>
          </ac:spMkLst>
        </pc:spChg>
        <pc:spChg chg="add mod">
          <ac:chgData name="K HJ" userId="14ab70bdc0bfc001" providerId="LiveId" clId="{D93B7119-1DEA-4FDB-99C1-26D3966198E6}" dt="2022-01-09T21:12:00.931" v="6081" actId="1076"/>
          <ac:spMkLst>
            <pc:docMk/>
            <pc:sldMk cId="1291709029" sldId="313"/>
            <ac:spMk id="17" creationId="{26117C52-D233-4270-AA82-F4F7429EA9E9}"/>
          </ac:spMkLst>
        </pc:spChg>
        <pc:spChg chg="add del mod">
          <ac:chgData name="K HJ" userId="14ab70bdc0bfc001" providerId="LiveId" clId="{D93B7119-1DEA-4FDB-99C1-26D3966198E6}" dt="2022-01-09T21:19:43.380" v="6251" actId="478"/>
          <ac:spMkLst>
            <pc:docMk/>
            <pc:sldMk cId="1291709029" sldId="313"/>
            <ac:spMk id="18" creationId="{4D174F36-A999-4058-9266-93DF2CF79FF1}"/>
          </ac:spMkLst>
        </pc:spChg>
        <pc:spChg chg="add mod">
          <ac:chgData name="K HJ" userId="14ab70bdc0bfc001" providerId="LiveId" clId="{D93B7119-1DEA-4FDB-99C1-26D3966198E6}" dt="2022-01-09T21:23:17.430" v="6257" actId="207"/>
          <ac:spMkLst>
            <pc:docMk/>
            <pc:sldMk cId="1291709029" sldId="313"/>
            <ac:spMk id="19" creationId="{940C662D-A17A-4A43-ACCC-8A9CACC1ACB6}"/>
          </ac:spMkLst>
        </pc:spChg>
        <pc:spChg chg="add mod">
          <ac:chgData name="K HJ" userId="14ab70bdc0bfc001" providerId="LiveId" clId="{D93B7119-1DEA-4FDB-99C1-26D3966198E6}" dt="2022-01-09T21:16:09.226" v="6219" actId="1038"/>
          <ac:spMkLst>
            <pc:docMk/>
            <pc:sldMk cId="1291709029" sldId="313"/>
            <ac:spMk id="21" creationId="{6DB6647A-B1EE-49B1-B4AF-E9DBF923F5F9}"/>
          </ac:spMkLst>
        </pc:spChg>
        <pc:spChg chg="add mod">
          <ac:chgData name="K HJ" userId="14ab70bdc0bfc001" providerId="LiveId" clId="{D93B7119-1DEA-4FDB-99C1-26D3966198E6}" dt="2022-01-09T21:16:09.226" v="6219" actId="1038"/>
          <ac:spMkLst>
            <pc:docMk/>
            <pc:sldMk cId="1291709029" sldId="313"/>
            <ac:spMk id="22" creationId="{2BD0FF9C-693B-4110-BD99-0B45C45D4393}"/>
          </ac:spMkLst>
        </pc:spChg>
        <pc:spChg chg="add mod">
          <ac:chgData name="K HJ" userId="14ab70bdc0bfc001" providerId="LiveId" clId="{D93B7119-1DEA-4FDB-99C1-26D3966198E6}" dt="2022-01-09T21:17:38.585" v="6245" actId="1036"/>
          <ac:spMkLst>
            <pc:docMk/>
            <pc:sldMk cId="1291709029" sldId="313"/>
            <ac:spMk id="23" creationId="{C26585BB-EEA4-4C6A-8C40-450A78D9CE22}"/>
          </ac:spMkLst>
        </pc:spChg>
        <pc:spChg chg="add mod">
          <ac:chgData name="K HJ" userId="14ab70bdc0bfc001" providerId="LiveId" clId="{D93B7119-1DEA-4FDB-99C1-26D3966198E6}" dt="2022-01-09T21:21:18.981" v="6256" actId="208"/>
          <ac:spMkLst>
            <pc:docMk/>
            <pc:sldMk cId="1291709029" sldId="313"/>
            <ac:spMk id="26" creationId="{B7DF93F4-AE2D-47F4-8465-FEE1BF4A9652}"/>
          </ac:spMkLst>
        </pc:spChg>
        <pc:spChg chg="add mod">
          <ac:chgData name="K HJ" userId="14ab70bdc0bfc001" providerId="LiveId" clId="{D93B7119-1DEA-4FDB-99C1-26D3966198E6}" dt="2022-01-09T21:30:04.733" v="6702" actId="1036"/>
          <ac:spMkLst>
            <pc:docMk/>
            <pc:sldMk cId="1291709029" sldId="313"/>
            <ac:spMk id="27" creationId="{158C2C88-183A-448C-A853-491384D24AFA}"/>
          </ac:spMkLst>
        </pc:spChg>
        <pc:spChg chg="add mod">
          <ac:chgData name="K HJ" userId="14ab70bdc0bfc001" providerId="LiveId" clId="{D93B7119-1DEA-4FDB-99C1-26D3966198E6}" dt="2022-01-09T21:30:15.006" v="6710" actId="1037"/>
          <ac:spMkLst>
            <pc:docMk/>
            <pc:sldMk cId="1291709029" sldId="313"/>
            <ac:spMk id="28" creationId="{B1A6BA80-6411-49C8-AA7C-0F92B2BA53A5}"/>
          </ac:spMkLst>
        </pc:spChg>
        <pc:spChg chg="del">
          <ac:chgData name="K HJ" userId="14ab70bdc0bfc001" providerId="LiveId" clId="{D93B7119-1DEA-4FDB-99C1-26D3966198E6}" dt="2022-01-09T21:11:29.988" v="6072" actId="478"/>
          <ac:spMkLst>
            <pc:docMk/>
            <pc:sldMk cId="1291709029" sldId="313"/>
            <ac:spMk id="32" creationId="{0DFC0DFE-2A43-4263-8BC8-B97744727EC3}"/>
          </ac:spMkLst>
        </pc:spChg>
        <pc:spChg chg="del mod">
          <ac:chgData name="K HJ" userId="14ab70bdc0bfc001" providerId="LiveId" clId="{D93B7119-1DEA-4FDB-99C1-26D3966198E6}" dt="2022-01-09T21:11:35.199" v="6075" actId="478"/>
          <ac:spMkLst>
            <pc:docMk/>
            <pc:sldMk cId="1291709029" sldId="313"/>
            <ac:spMk id="37" creationId="{74D1F6AE-A9B0-4D9C-A09F-D82E86955143}"/>
          </ac:spMkLst>
        </pc:spChg>
        <pc:spChg chg="mod">
          <ac:chgData name="K HJ" userId="14ab70bdc0bfc001" providerId="LiveId" clId="{D93B7119-1DEA-4FDB-99C1-26D3966198E6}" dt="2022-01-09T21:06:12.139" v="5779"/>
          <ac:spMkLst>
            <pc:docMk/>
            <pc:sldMk cId="1291709029" sldId="313"/>
            <ac:spMk id="39" creationId="{F9FAC719-1A11-4A17-A532-9DBE47E1B13F}"/>
          </ac:spMkLst>
        </pc:spChg>
        <pc:spChg chg="mod">
          <ac:chgData name="K HJ" userId="14ab70bdc0bfc001" providerId="LiveId" clId="{D93B7119-1DEA-4FDB-99C1-26D3966198E6}" dt="2022-01-09T21:05:35.881" v="5678"/>
          <ac:spMkLst>
            <pc:docMk/>
            <pc:sldMk cId="1291709029" sldId="313"/>
            <ac:spMk id="40" creationId="{0D1D4198-B5B4-4C1D-BAE7-CA9C7C8C989A}"/>
          </ac:spMkLst>
        </pc:spChg>
        <pc:spChg chg="mod">
          <ac:chgData name="K HJ" userId="14ab70bdc0bfc001" providerId="LiveId" clId="{D93B7119-1DEA-4FDB-99C1-26D3966198E6}" dt="2022-01-09T21:10:07.404" v="6052" actId="20577"/>
          <ac:spMkLst>
            <pc:docMk/>
            <pc:sldMk cId="1291709029" sldId="313"/>
            <ac:spMk id="42" creationId="{E3C3802A-4E4E-48BC-9CA4-3919656BB2F2}"/>
          </ac:spMkLst>
        </pc:spChg>
        <pc:spChg chg="mod">
          <ac:chgData name="K HJ" userId="14ab70bdc0bfc001" providerId="LiveId" clId="{D93B7119-1DEA-4FDB-99C1-26D3966198E6}" dt="2022-01-09T21:06:16.849" v="5799"/>
          <ac:spMkLst>
            <pc:docMk/>
            <pc:sldMk cId="1291709029" sldId="313"/>
            <ac:spMk id="43" creationId="{A7987FDA-CEDA-49AD-A03E-663210255B7F}"/>
          </ac:spMkLst>
        </pc:spChg>
        <pc:spChg chg="mod">
          <ac:chgData name="K HJ" userId="14ab70bdc0bfc001" providerId="LiveId" clId="{D93B7119-1DEA-4FDB-99C1-26D3966198E6}" dt="2022-01-09T21:10:22.427" v="6070" actId="20577"/>
          <ac:spMkLst>
            <pc:docMk/>
            <pc:sldMk cId="1291709029" sldId="313"/>
            <ac:spMk id="45" creationId="{0D6C6AB8-72E9-4918-8686-8EBD5B361A08}"/>
          </ac:spMkLst>
        </pc:spChg>
        <pc:spChg chg="mod">
          <ac:chgData name="K HJ" userId="14ab70bdc0bfc001" providerId="LiveId" clId="{D93B7119-1DEA-4FDB-99C1-26D3966198E6}" dt="2022-01-09T21:06:23.628" v="5835"/>
          <ac:spMkLst>
            <pc:docMk/>
            <pc:sldMk cId="1291709029" sldId="313"/>
            <ac:spMk id="46" creationId="{2C615619-C798-44D2-8898-F94479923D3B}"/>
          </ac:spMkLst>
        </pc:spChg>
        <pc:grpChg chg="mod">
          <ac:chgData name="K HJ" userId="14ab70bdc0bfc001" providerId="LiveId" clId="{D93B7119-1DEA-4FDB-99C1-26D3966198E6}" dt="2022-01-09T21:12:42.805" v="6121" actId="1076"/>
          <ac:grpSpMkLst>
            <pc:docMk/>
            <pc:sldMk cId="1291709029" sldId="313"/>
            <ac:grpSpMk id="38" creationId="{66D72FB8-74F5-4614-B2C9-27B4837BD2D5}"/>
          </ac:grpSpMkLst>
        </pc:grpChg>
        <pc:grpChg chg="mod">
          <ac:chgData name="K HJ" userId="14ab70bdc0bfc001" providerId="LiveId" clId="{D93B7119-1DEA-4FDB-99C1-26D3966198E6}" dt="2022-01-09T21:29:42.580" v="6685" actId="1076"/>
          <ac:grpSpMkLst>
            <pc:docMk/>
            <pc:sldMk cId="1291709029" sldId="313"/>
            <ac:grpSpMk id="41" creationId="{BCA4FEEF-69F5-4E33-A21F-FBF03020AE24}"/>
          </ac:grpSpMkLst>
        </pc:grpChg>
        <pc:grpChg chg="mod">
          <ac:chgData name="K HJ" userId="14ab70bdc0bfc001" providerId="LiveId" clId="{D93B7119-1DEA-4FDB-99C1-26D3966198E6}" dt="2022-01-09T21:11:57.713" v="6080" actId="1076"/>
          <ac:grpSpMkLst>
            <pc:docMk/>
            <pc:sldMk cId="1291709029" sldId="313"/>
            <ac:grpSpMk id="44" creationId="{D38F779A-D13D-450B-8411-91C6722BCDAD}"/>
          </ac:grpSpMkLst>
        </pc:grpChg>
        <pc:picChg chg="add del mod">
          <ac:chgData name="K HJ" userId="14ab70bdc0bfc001" providerId="LiveId" clId="{D93B7119-1DEA-4FDB-99C1-26D3966198E6}" dt="2022-01-09T21:19:56.756" v="6252" actId="21"/>
          <ac:picMkLst>
            <pc:docMk/>
            <pc:sldMk cId="1291709029" sldId="313"/>
            <ac:picMk id="1026" creationId="{1AC68511-8670-4BCF-B464-87C507DC38A4}"/>
          </ac:picMkLst>
        </pc:picChg>
      </pc:sldChg>
      <pc:sldChg chg="addSp delSp modSp add mod">
        <pc:chgData name="K HJ" userId="14ab70bdc0bfc001" providerId="LiveId" clId="{D93B7119-1DEA-4FDB-99C1-26D3966198E6}" dt="2022-01-10T00:24:27.883" v="11539" actId="20577"/>
        <pc:sldMkLst>
          <pc:docMk/>
          <pc:sldMk cId="1030644556" sldId="314"/>
        </pc:sldMkLst>
        <pc:spChg chg="mod">
          <ac:chgData name="K HJ" userId="14ab70bdc0bfc001" providerId="LiveId" clId="{D93B7119-1DEA-4FDB-99C1-26D3966198E6}" dt="2022-01-09T21:34:42.932" v="6851" actId="1076"/>
          <ac:spMkLst>
            <pc:docMk/>
            <pc:sldMk cId="1030644556" sldId="314"/>
            <ac:spMk id="2" creationId="{0546E572-061A-4F66-860A-EA1641AD3DE2}"/>
          </ac:spMkLst>
        </pc:spChg>
        <pc:spChg chg="mod">
          <ac:chgData name="K HJ" userId="14ab70bdc0bfc001" providerId="LiveId" clId="{D93B7119-1DEA-4FDB-99C1-26D3966198E6}" dt="2022-01-10T00:24:27.883" v="11539" actId="20577"/>
          <ac:spMkLst>
            <pc:docMk/>
            <pc:sldMk cId="1030644556" sldId="314"/>
            <ac:spMk id="4" creationId="{8E877FB6-6DE1-44E4-8EF8-7160153CD120}"/>
          </ac:spMkLst>
        </pc:spChg>
        <pc:spChg chg="del">
          <ac:chgData name="K HJ" userId="14ab70bdc0bfc001" providerId="LiveId" clId="{D93B7119-1DEA-4FDB-99C1-26D3966198E6}" dt="2022-01-09T21:25:37.073" v="6331" actId="478"/>
          <ac:spMkLst>
            <pc:docMk/>
            <pc:sldMk cId="1030644556" sldId="314"/>
            <ac:spMk id="6" creationId="{FD768EFF-E0F1-4C03-AEE4-C7F8073B8146}"/>
          </ac:spMkLst>
        </pc:spChg>
        <pc:spChg chg="del">
          <ac:chgData name="K HJ" userId="14ab70bdc0bfc001" providerId="LiveId" clId="{D93B7119-1DEA-4FDB-99C1-26D3966198E6}" dt="2022-01-09T21:25:37.073" v="6331" actId="478"/>
          <ac:spMkLst>
            <pc:docMk/>
            <pc:sldMk cId="1030644556" sldId="314"/>
            <ac:spMk id="7" creationId="{4703C2A2-20AE-4345-A38B-8A8FBBF7B1C8}"/>
          </ac:spMkLst>
        </pc:spChg>
        <pc:spChg chg="del mod">
          <ac:chgData name="K HJ" userId="14ab70bdc0bfc001" providerId="LiveId" clId="{D93B7119-1DEA-4FDB-99C1-26D3966198E6}" dt="2022-01-09T21:33:46.100" v="6796" actId="478"/>
          <ac:spMkLst>
            <pc:docMk/>
            <pc:sldMk cId="1030644556" sldId="314"/>
            <ac:spMk id="17" creationId="{26117C52-D233-4270-AA82-F4F7429EA9E9}"/>
          </ac:spMkLst>
        </pc:spChg>
        <pc:spChg chg="del mod">
          <ac:chgData name="K HJ" userId="14ab70bdc0bfc001" providerId="LiveId" clId="{D93B7119-1DEA-4FDB-99C1-26D3966198E6}" dt="2022-01-09T21:38:35.572" v="6910" actId="478"/>
          <ac:spMkLst>
            <pc:docMk/>
            <pc:sldMk cId="1030644556" sldId="314"/>
            <ac:spMk id="19" creationId="{940C662D-A17A-4A43-ACCC-8A9CACC1ACB6}"/>
          </ac:spMkLst>
        </pc:spChg>
        <pc:spChg chg="del">
          <ac:chgData name="K HJ" userId="14ab70bdc0bfc001" providerId="LiveId" clId="{D93B7119-1DEA-4FDB-99C1-26D3966198E6}" dt="2022-01-09T21:25:37.073" v="6331" actId="478"/>
          <ac:spMkLst>
            <pc:docMk/>
            <pc:sldMk cId="1030644556" sldId="314"/>
            <ac:spMk id="21" creationId="{6DB6647A-B1EE-49B1-B4AF-E9DBF923F5F9}"/>
          </ac:spMkLst>
        </pc:spChg>
        <pc:spChg chg="del">
          <ac:chgData name="K HJ" userId="14ab70bdc0bfc001" providerId="LiveId" clId="{D93B7119-1DEA-4FDB-99C1-26D3966198E6}" dt="2022-01-09T21:25:37.073" v="6331" actId="478"/>
          <ac:spMkLst>
            <pc:docMk/>
            <pc:sldMk cId="1030644556" sldId="314"/>
            <ac:spMk id="22" creationId="{2BD0FF9C-693B-4110-BD99-0B45C45D4393}"/>
          </ac:spMkLst>
        </pc:spChg>
        <pc:spChg chg="del">
          <ac:chgData name="K HJ" userId="14ab70bdc0bfc001" providerId="LiveId" clId="{D93B7119-1DEA-4FDB-99C1-26D3966198E6}" dt="2022-01-09T21:25:37.073" v="6331" actId="478"/>
          <ac:spMkLst>
            <pc:docMk/>
            <pc:sldMk cId="1030644556" sldId="314"/>
            <ac:spMk id="23" creationId="{C26585BB-EEA4-4C6A-8C40-450A78D9CE22}"/>
          </ac:spMkLst>
        </pc:spChg>
        <pc:spChg chg="add mod">
          <ac:chgData name="K HJ" userId="14ab70bdc0bfc001" providerId="LiveId" clId="{D93B7119-1DEA-4FDB-99C1-26D3966198E6}" dt="2022-01-09T21:42:44.825" v="7148" actId="1038"/>
          <ac:spMkLst>
            <pc:docMk/>
            <pc:sldMk cId="1030644556" sldId="314"/>
            <ac:spMk id="24" creationId="{91983568-BA52-41ED-9C52-6FB7AB110DE5}"/>
          </ac:spMkLst>
        </pc:spChg>
        <pc:spChg chg="add del mod">
          <ac:chgData name="K HJ" userId="14ab70bdc0bfc001" providerId="LiveId" clId="{D93B7119-1DEA-4FDB-99C1-26D3966198E6}" dt="2022-01-09T21:36:51.905" v="6905" actId="478"/>
          <ac:spMkLst>
            <pc:docMk/>
            <pc:sldMk cId="1030644556" sldId="314"/>
            <ac:spMk id="25" creationId="{79629E80-B2AF-476B-988F-BA7BEA47CABE}"/>
          </ac:spMkLst>
        </pc:spChg>
        <pc:spChg chg="del mod">
          <ac:chgData name="K HJ" userId="14ab70bdc0bfc001" providerId="LiveId" clId="{D93B7119-1DEA-4FDB-99C1-26D3966198E6}" dt="2022-01-09T21:38:33.747" v="6909" actId="478"/>
          <ac:spMkLst>
            <pc:docMk/>
            <pc:sldMk cId="1030644556" sldId="314"/>
            <ac:spMk id="26" creationId="{B7DF93F4-AE2D-47F4-8465-FEE1BF4A9652}"/>
          </ac:spMkLst>
        </pc:spChg>
        <pc:spChg chg="add del mod">
          <ac:chgData name="K HJ" userId="14ab70bdc0bfc001" providerId="LiveId" clId="{D93B7119-1DEA-4FDB-99C1-26D3966198E6}" dt="2022-01-09T21:32:51.681" v="6782" actId="478"/>
          <ac:spMkLst>
            <pc:docMk/>
            <pc:sldMk cId="1030644556" sldId="314"/>
            <ac:spMk id="27" creationId="{2D29A979-1E62-4060-8B8A-0C7409C0B7F0}"/>
          </ac:spMkLst>
        </pc:spChg>
        <pc:spChg chg="add mod">
          <ac:chgData name="K HJ" userId="14ab70bdc0bfc001" providerId="LiveId" clId="{D93B7119-1DEA-4FDB-99C1-26D3966198E6}" dt="2022-01-09T21:43:08.892" v="7184" actId="1036"/>
          <ac:spMkLst>
            <pc:docMk/>
            <pc:sldMk cId="1030644556" sldId="314"/>
            <ac:spMk id="28" creationId="{769AF642-741E-48D7-9EED-7E45B6404A10}"/>
          </ac:spMkLst>
        </pc:spChg>
        <pc:spChg chg="add mod">
          <ac:chgData name="K HJ" userId="14ab70bdc0bfc001" providerId="LiveId" clId="{D93B7119-1DEA-4FDB-99C1-26D3966198E6}" dt="2022-01-09T21:43:08.892" v="7184" actId="1036"/>
          <ac:spMkLst>
            <pc:docMk/>
            <pc:sldMk cId="1030644556" sldId="314"/>
            <ac:spMk id="29" creationId="{B9819BA6-A24F-4151-89C6-C6E2E535C534}"/>
          </ac:spMkLst>
        </pc:spChg>
        <pc:spChg chg="add mod">
          <ac:chgData name="K HJ" userId="14ab70bdc0bfc001" providerId="LiveId" clId="{D93B7119-1DEA-4FDB-99C1-26D3966198E6}" dt="2022-01-09T21:43:08.892" v="7184" actId="1036"/>
          <ac:spMkLst>
            <pc:docMk/>
            <pc:sldMk cId="1030644556" sldId="314"/>
            <ac:spMk id="30" creationId="{1CE1FE4D-A623-4519-8906-0E9D4A807048}"/>
          </ac:spMkLst>
        </pc:spChg>
        <pc:spChg chg="mod">
          <ac:chgData name="K HJ" userId="14ab70bdc0bfc001" providerId="LiveId" clId="{D93B7119-1DEA-4FDB-99C1-26D3966198E6}" dt="2022-01-09T21:35:53.605" v="6902"/>
          <ac:spMkLst>
            <pc:docMk/>
            <pc:sldMk cId="1030644556" sldId="314"/>
            <ac:spMk id="35" creationId="{2ABDF94F-9323-4D39-8910-729A4600BA00}"/>
          </ac:spMkLst>
        </pc:spChg>
        <pc:spChg chg="mod">
          <ac:chgData name="K HJ" userId="14ab70bdc0bfc001" providerId="LiveId" clId="{D93B7119-1DEA-4FDB-99C1-26D3966198E6}" dt="2022-01-09T21:34:24.834" v="6846"/>
          <ac:spMkLst>
            <pc:docMk/>
            <pc:sldMk cId="1030644556" sldId="314"/>
            <ac:spMk id="36" creationId="{7786642E-2B27-496B-B460-E91B6C62D6C1}"/>
          </ac:spMkLst>
        </pc:spChg>
        <pc:spChg chg="mod">
          <ac:chgData name="K HJ" userId="14ab70bdc0bfc001" providerId="LiveId" clId="{D93B7119-1DEA-4FDB-99C1-26D3966198E6}" dt="2022-01-09T21:34:16.067" v="6844"/>
          <ac:spMkLst>
            <pc:docMk/>
            <pc:sldMk cId="1030644556" sldId="314"/>
            <ac:spMk id="39" creationId="{F9FAC719-1A11-4A17-A532-9DBE47E1B13F}"/>
          </ac:spMkLst>
        </pc:spChg>
        <pc:spChg chg="mod">
          <ac:chgData name="K HJ" userId="14ab70bdc0bfc001" providerId="LiveId" clId="{D93B7119-1DEA-4FDB-99C1-26D3966198E6}" dt="2022-01-09T21:34:10.543" v="6818"/>
          <ac:spMkLst>
            <pc:docMk/>
            <pc:sldMk cId="1030644556" sldId="314"/>
            <ac:spMk id="40" creationId="{0D1D4198-B5B4-4C1D-BAE7-CA9C7C8C989A}"/>
          </ac:spMkLst>
        </pc:spChg>
        <pc:spChg chg="mod">
          <ac:chgData name="K HJ" userId="14ab70bdc0bfc001" providerId="LiveId" clId="{D93B7119-1DEA-4FDB-99C1-26D3966198E6}" dt="2022-01-09T21:32:24.471" v="6776" actId="20577"/>
          <ac:spMkLst>
            <pc:docMk/>
            <pc:sldMk cId="1030644556" sldId="314"/>
            <ac:spMk id="42" creationId="{E3C3802A-4E4E-48BC-9CA4-3919656BB2F2}"/>
          </ac:spMkLst>
        </pc:spChg>
        <pc:spChg chg="mod">
          <ac:chgData name="K HJ" userId="14ab70bdc0bfc001" providerId="LiveId" clId="{D93B7119-1DEA-4FDB-99C1-26D3966198E6}" dt="2022-01-09T21:25:54.627" v="6363"/>
          <ac:spMkLst>
            <pc:docMk/>
            <pc:sldMk cId="1030644556" sldId="314"/>
            <ac:spMk id="43" creationId="{A7987FDA-CEDA-49AD-A03E-663210255B7F}"/>
          </ac:spMkLst>
        </pc:spChg>
        <pc:spChg chg="mod">
          <ac:chgData name="K HJ" userId="14ab70bdc0bfc001" providerId="LiveId" clId="{D93B7119-1DEA-4FDB-99C1-26D3966198E6}" dt="2022-01-09T21:31:23.611" v="6741" actId="20577"/>
          <ac:spMkLst>
            <pc:docMk/>
            <pc:sldMk cId="1030644556" sldId="314"/>
            <ac:spMk id="45" creationId="{0D6C6AB8-72E9-4918-8686-8EBD5B361A08}"/>
          </ac:spMkLst>
        </pc:spChg>
        <pc:spChg chg="mod">
          <ac:chgData name="K HJ" userId="14ab70bdc0bfc001" providerId="LiveId" clId="{D93B7119-1DEA-4FDB-99C1-26D3966198E6}" dt="2022-01-09T21:26:04.941" v="6402"/>
          <ac:spMkLst>
            <pc:docMk/>
            <pc:sldMk cId="1030644556" sldId="314"/>
            <ac:spMk id="46" creationId="{2C615619-C798-44D2-8898-F94479923D3B}"/>
          </ac:spMkLst>
        </pc:spChg>
        <pc:spChg chg="add mod">
          <ac:chgData name="K HJ" userId="14ab70bdc0bfc001" providerId="LiveId" clId="{D93B7119-1DEA-4FDB-99C1-26D3966198E6}" dt="2022-01-09T21:43:08.892" v="7184" actId="1036"/>
          <ac:spMkLst>
            <pc:docMk/>
            <pc:sldMk cId="1030644556" sldId="314"/>
            <ac:spMk id="47" creationId="{B298B77E-0B6B-46EA-8AF4-354D34C02940}"/>
          </ac:spMkLst>
        </pc:spChg>
        <pc:spChg chg="add mod">
          <ac:chgData name="K HJ" userId="14ab70bdc0bfc001" providerId="LiveId" clId="{D93B7119-1DEA-4FDB-99C1-26D3966198E6}" dt="2022-01-09T21:43:14.540" v="7190" actId="1035"/>
          <ac:spMkLst>
            <pc:docMk/>
            <pc:sldMk cId="1030644556" sldId="314"/>
            <ac:spMk id="49" creationId="{4C64A664-57B2-41A9-99DF-C0D650C625B2}"/>
          </ac:spMkLst>
        </pc:spChg>
        <pc:grpChg chg="add mod">
          <ac:chgData name="K HJ" userId="14ab70bdc0bfc001" providerId="LiveId" clId="{D93B7119-1DEA-4FDB-99C1-26D3966198E6}" dt="2022-01-09T21:35:32.030" v="6861" actId="1076"/>
          <ac:grpSpMkLst>
            <pc:docMk/>
            <pc:sldMk cId="1030644556" sldId="314"/>
            <ac:grpSpMk id="34" creationId="{E7719CC5-C1F3-46D3-8B6A-D3740DB374CB}"/>
          </ac:grpSpMkLst>
        </pc:grpChg>
        <pc:grpChg chg="del mod">
          <ac:chgData name="K HJ" userId="14ab70bdc0bfc001" providerId="LiveId" clId="{D93B7119-1DEA-4FDB-99C1-26D3966198E6}" dt="2022-01-09T21:34:23.859" v="6845" actId="21"/>
          <ac:grpSpMkLst>
            <pc:docMk/>
            <pc:sldMk cId="1030644556" sldId="314"/>
            <ac:grpSpMk id="38" creationId="{66D72FB8-74F5-4614-B2C9-27B4837BD2D5}"/>
          </ac:grpSpMkLst>
        </pc:grpChg>
        <pc:grpChg chg="mod">
          <ac:chgData name="K HJ" userId="14ab70bdc0bfc001" providerId="LiveId" clId="{D93B7119-1DEA-4FDB-99C1-26D3966198E6}" dt="2022-01-09T21:43:08.892" v="7184" actId="1036"/>
          <ac:grpSpMkLst>
            <pc:docMk/>
            <pc:sldMk cId="1030644556" sldId="314"/>
            <ac:grpSpMk id="41" creationId="{BCA4FEEF-69F5-4E33-A21F-FBF03020AE24}"/>
          </ac:grpSpMkLst>
        </pc:grpChg>
        <pc:grpChg chg="mod">
          <ac:chgData name="K HJ" userId="14ab70bdc0bfc001" providerId="LiveId" clId="{D93B7119-1DEA-4FDB-99C1-26D3966198E6}" dt="2022-01-09T21:43:08.892" v="7184" actId="1036"/>
          <ac:grpSpMkLst>
            <pc:docMk/>
            <pc:sldMk cId="1030644556" sldId="314"/>
            <ac:grpSpMk id="44" creationId="{D38F779A-D13D-450B-8411-91C6722BCDAD}"/>
          </ac:grpSpMkLst>
        </pc:grpChg>
        <pc:picChg chg="add del mod">
          <ac:chgData name="K HJ" userId="14ab70bdc0bfc001" providerId="LiveId" clId="{D93B7119-1DEA-4FDB-99C1-26D3966198E6}" dt="2022-01-09T21:34:23.859" v="6845" actId="21"/>
          <ac:picMkLst>
            <pc:docMk/>
            <pc:sldMk cId="1030644556" sldId="314"/>
            <ac:picMk id="33" creationId="{BF65EE5D-FDF1-4442-9CE7-85EC7A8CFFC8}"/>
          </ac:picMkLst>
        </pc:picChg>
        <pc:picChg chg="add mod">
          <ac:chgData name="K HJ" userId="14ab70bdc0bfc001" providerId="LiveId" clId="{D93B7119-1DEA-4FDB-99C1-26D3966198E6}" dt="2022-01-09T21:35:23.667" v="6860" actId="1076"/>
          <ac:picMkLst>
            <pc:docMk/>
            <pc:sldMk cId="1030644556" sldId="314"/>
            <ac:picMk id="37" creationId="{9A971DBB-3B00-440E-A2DA-8C9A98C30C4C}"/>
          </ac:picMkLst>
        </pc:picChg>
        <pc:cxnChg chg="add mod">
          <ac:chgData name="K HJ" userId="14ab70bdc0bfc001" providerId="LiveId" clId="{D93B7119-1DEA-4FDB-99C1-26D3966198E6}" dt="2022-01-09T21:42:44.825" v="7148" actId="1038"/>
          <ac:cxnSpMkLst>
            <pc:docMk/>
            <pc:sldMk cId="1030644556" sldId="314"/>
            <ac:cxnSpMk id="9" creationId="{D2DB2304-9FDA-42E5-921B-8FAFDEBEFAF5}"/>
          </ac:cxnSpMkLst>
        </pc:cxnChg>
        <pc:cxnChg chg="add mod">
          <ac:chgData name="K HJ" userId="14ab70bdc0bfc001" providerId="LiveId" clId="{D93B7119-1DEA-4FDB-99C1-26D3966198E6}" dt="2022-01-09T21:43:08.892" v="7184" actId="1036"/>
          <ac:cxnSpMkLst>
            <pc:docMk/>
            <pc:sldMk cId="1030644556" sldId="314"/>
            <ac:cxnSpMk id="31" creationId="{E94D06DE-303A-449C-81D2-C91752020C41}"/>
          </ac:cxnSpMkLst>
        </pc:cxnChg>
        <pc:cxnChg chg="add mod">
          <ac:chgData name="K HJ" userId="14ab70bdc0bfc001" providerId="LiveId" clId="{D93B7119-1DEA-4FDB-99C1-26D3966198E6}" dt="2022-01-09T21:43:08.892" v="7184" actId="1036"/>
          <ac:cxnSpMkLst>
            <pc:docMk/>
            <pc:sldMk cId="1030644556" sldId="314"/>
            <ac:cxnSpMk id="32" creationId="{37D6BCDF-A950-4E3D-8B24-A838CF6FD782}"/>
          </ac:cxnSpMkLst>
        </pc:cxnChg>
        <pc:cxnChg chg="add mod">
          <ac:chgData name="K HJ" userId="14ab70bdc0bfc001" providerId="LiveId" clId="{D93B7119-1DEA-4FDB-99C1-26D3966198E6}" dt="2022-01-09T21:42:44.825" v="7148" actId="1038"/>
          <ac:cxnSpMkLst>
            <pc:docMk/>
            <pc:sldMk cId="1030644556" sldId="314"/>
            <ac:cxnSpMk id="48" creationId="{473B07D2-9F7D-4465-86A8-84876ECA89CE}"/>
          </ac:cxnSpMkLst>
        </pc:cxnChg>
      </pc:sldChg>
      <pc:sldChg chg="modSp add mod">
        <pc:chgData name="K HJ" userId="14ab70bdc0bfc001" providerId="LiveId" clId="{D93B7119-1DEA-4FDB-99C1-26D3966198E6}" dt="2022-01-10T00:24:09.550" v="11518" actId="20577"/>
        <pc:sldMkLst>
          <pc:docMk/>
          <pc:sldMk cId="2025132565" sldId="315"/>
        </pc:sldMkLst>
        <pc:spChg chg="mod">
          <ac:chgData name="K HJ" userId="14ab70bdc0bfc001" providerId="LiveId" clId="{D93B7119-1DEA-4FDB-99C1-26D3966198E6}" dt="2022-01-10T00:24:09.550" v="11518" actId="20577"/>
          <ac:spMkLst>
            <pc:docMk/>
            <pc:sldMk cId="2025132565" sldId="315"/>
            <ac:spMk id="4" creationId="{8E877FB6-6DE1-44E4-8EF8-7160153CD120}"/>
          </ac:spMkLst>
        </pc:spChg>
      </pc:sldChg>
      <pc:sldChg chg="add del">
        <pc:chgData name="K HJ" userId="14ab70bdc0bfc001" providerId="LiveId" clId="{D93B7119-1DEA-4FDB-99C1-26D3966198E6}" dt="2022-01-09T23:46:09.444" v="10263"/>
        <pc:sldMkLst>
          <pc:docMk/>
          <pc:sldMk cId="2525122622" sldId="31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ddengrang.tistory.com/791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hebook.blogspot.com/2011/06/matrix.html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freepngimg.com/png/27386-container-photo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2890175"/>
            <a:ext cx="2847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신경망을 위한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pPr algn="r"/>
            <a:r>
              <a:rPr lang="ko-KR" altLang="en-US" sz="3600" spc="-300" dirty="0">
                <a:solidFill>
                  <a:schemeClr val="bg1"/>
                </a:solidFill>
              </a:rPr>
              <a:t>데이터 표현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2905564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607471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279265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핵심 속성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2.2.5,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167003-05FC-4C6B-9FDB-C0A0E44DC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68" y="1870025"/>
            <a:ext cx="10326541" cy="92405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06BE7D-70E2-4B86-8A2A-C4D85DB2A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76" y="4338013"/>
            <a:ext cx="2467319" cy="108600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672108-75DF-42AF-A61F-C644EAA03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823" y="4338013"/>
            <a:ext cx="2534004" cy="108600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0035B38-785C-44A1-BD12-F9DB24C2C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5773" y="4290381"/>
            <a:ext cx="2562583" cy="118126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BF1E34-EB78-4A27-B3EE-A1F04636655F}"/>
              </a:ext>
            </a:extLst>
          </p:cNvPr>
          <p:cNvSpPr/>
          <p:nvPr/>
        </p:nvSpPr>
        <p:spPr>
          <a:xfrm>
            <a:off x="2290007" y="4431154"/>
            <a:ext cx="736151" cy="328545"/>
          </a:xfrm>
          <a:prstGeom prst="rect">
            <a:avLst/>
          </a:prstGeom>
          <a:solidFill>
            <a:srgbClr val="B7EDFF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37D19A1-043C-4706-A99D-6705DDE8A175}"/>
              </a:ext>
            </a:extLst>
          </p:cNvPr>
          <p:cNvCxnSpPr>
            <a:cxnSpLocks/>
          </p:cNvCxnSpPr>
          <p:nvPr/>
        </p:nvCxnSpPr>
        <p:spPr>
          <a:xfrm>
            <a:off x="573550" y="5387487"/>
            <a:ext cx="338524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7F22CB-4EC4-4CF7-A8B3-05BDFB0637B1}"/>
              </a:ext>
            </a:extLst>
          </p:cNvPr>
          <p:cNvSpPr/>
          <p:nvPr/>
        </p:nvSpPr>
        <p:spPr>
          <a:xfrm>
            <a:off x="6453886" y="4370770"/>
            <a:ext cx="809554" cy="328544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CCE7073-7759-412E-B7F8-A2B5C2F2CEE6}"/>
              </a:ext>
            </a:extLst>
          </p:cNvPr>
          <p:cNvCxnSpPr>
            <a:cxnSpLocks/>
          </p:cNvCxnSpPr>
          <p:nvPr/>
        </p:nvCxnSpPr>
        <p:spPr>
          <a:xfrm>
            <a:off x="4817075" y="5370235"/>
            <a:ext cx="197191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3828E3F-7D66-4C5D-ACC5-4DFDA0F71CD2}"/>
              </a:ext>
            </a:extLst>
          </p:cNvPr>
          <p:cNvSpPr/>
          <p:nvPr/>
        </p:nvSpPr>
        <p:spPr>
          <a:xfrm>
            <a:off x="10798722" y="4393829"/>
            <a:ext cx="809554" cy="328544"/>
          </a:xfrm>
          <a:prstGeom prst="rect">
            <a:avLst/>
          </a:prstGeom>
          <a:solidFill>
            <a:srgbClr val="92D050">
              <a:alpha val="10196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C35024A-46E2-4D9C-916B-C36589800496}"/>
              </a:ext>
            </a:extLst>
          </p:cNvPr>
          <p:cNvCxnSpPr>
            <a:cxnSpLocks/>
          </p:cNvCxnSpPr>
          <p:nvPr/>
        </p:nvCxnSpPr>
        <p:spPr>
          <a:xfrm>
            <a:off x="9877245" y="5408494"/>
            <a:ext cx="1127185" cy="0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8C50786-1F76-42A4-950F-E5808BAC3558}"/>
              </a:ext>
            </a:extLst>
          </p:cNvPr>
          <p:cNvSpPr txBox="1"/>
          <p:nvPr/>
        </p:nvSpPr>
        <p:spPr>
          <a:xfrm>
            <a:off x="941240" y="5658320"/>
            <a:ext cx="1749198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축의 개수 확인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544798-215C-4DD2-9FAE-73EB292DBA1A}"/>
              </a:ext>
            </a:extLst>
          </p:cNvPr>
          <p:cNvSpPr txBox="1"/>
          <p:nvPr/>
        </p:nvSpPr>
        <p:spPr>
          <a:xfrm>
            <a:off x="5346122" y="5627413"/>
            <a:ext cx="1441420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배열의 크기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D84E14-7E7A-4604-8B03-6764274A337D}"/>
              </a:ext>
            </a:extLst>
          </p:cNvPr>
          <p:cNvSpPr txBox="1"/>
          <p:nvPr/>
        </p:nvSpPr>
        <p:spPr>
          <a:xfrm>
            <a:off x="9656360" y="5627413"/>
            <a:ext cx="1441420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데이터 타입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4095BE-8741-41AA-B430-DCAAB01DAB43}"/>
              </a:ext>
            </a:extLst>
          </p:cNvPr>
          <p:cNvSpPr txBox="1"/>
          <p:nvPr/>
        </p:nvSpPr>
        <p:spPr>
          <a:xfrm>
            <a:off x="4560757" y="2997477"/>
            <a:ext cx="3010761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err="1">
                <a:solidFill>
                  <a:srgbClr val="393939"/>
                </a:solidFill>
                <a:latin typeface="+mj-ea"/>
                <a:ea typeface="+mj-ea"/>
              </a:rPr>
              <a:t>Mnist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 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데이터셋 불러들이기</a:t>
            </a:r>
          </a:p>
        </p:txBody>
      </p:sp>
    </p:spTree>
    <p:extLst>
      <p:ext uri="{BB962C8B-B14F-4D97-AF65-F5344CB8AC3E}">
        <p14:creationId xmlns:p14="http://schemas.microsoft.com/office/powerpoint/2010/main" val="1865821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핵심 속성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2.2.5,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4095BE-8741-41AA-B430-DCAAB01DAB43}"/>
              </a:ext>
            </a:extLst>
          </p:cNvPr>
          <p:cNvSpPr txBox="1"/>
          <p:nvPr/>
        </p:nvSpPr>
        <p:spPr>
          <a:xfrm>
            <a:off x="1634924" y="1279021"/>
            <a:ext cx="2935419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rgbClr val="393939"/>
                </a:solidFill>
                <a:latin typeface="+mj-ea"/>
                <a:ea typeface="+mj-ea"/>
              </a:rPr>
              <a:t>다섯번째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 이미지 출력하기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AB6258-6076-435E-AD51-1723F96BC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29" y="1881192"/>
            <a:ext cx="5430008" cy="231489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D0DFE9-8235-4FE8-9A70-9042FE679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169" y="1479076"/>
            <a:ext cx="4782217" cy="468695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F3ED341-1B50-45F9-958D-3D018625B216}"/>
              </a:ext>
            </a:extLst>
          </p:cNvPr>
          <p:cNvCxnSpPr>
            <a:cxnSpLocks/>
          </p:cNvCxnSpPr>
          <p:nvPr/>
        </p:nvCxnSpPr>
        <p:spPr>
          <a:xfrm>
            <a:off x="1573543" y="2316484"/>
            <a:ext cx="197191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75AEE55-96BA-4347-8120-C5D83505C68B}"/>
              </a:ext>
            </a:extLst>
          </p:cNvPr>
          <p:cNvSpPr txBox="1"/>
          <p:nvPr/>
        </p:nvSpPr>
        <p:spPr>
          <a:xfrm>
            <a:off x="5093721" y="5458144"/>
            <a:ext cx="1447832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28 * 28 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크기</a:t>
            </a:r>
            <a:endParaRPr lang="en-US" altLang="ko-KR" sz="2000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흑백 이미지</a:t>
            </a:r>
          </a:p>
        </p:txBody>
      </p:sp>
    </p:spTree>
    <p:extLst>
      <p:ext uri="{BB962C8B-B14F-4D97-AF65-F5344CB8AC3E}">
        <p14:creationId xmlns:p14="http://schemas.microsoft.com/office/powerpoint/2010/main" val="668575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663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넘파이로</a:t>
            </a:r>
            <a:r>
              <a:rPr lang="ko-KR" altLang="en-US" sz="3600" spc="-300" dirty="0">
                <a:solidFill>
                  <a:schemeClr val="bg1"/>
                </a:solidFill>
              </a:rPr>
              <a:t>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텐서</a:t>
            </a:r>
            <a:r>
              <a:rPr lang="ko-KR" altLang="en-US" sz="3600" spc="-300" dirty="0">
                <a:solidFill>
                  <a:schemeClr val="bg1"/>
                </a:solidFill>
              </a:rPr>
              <a:t> 조작하기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2.2.6,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4095BE-8741-41AA-B430-DCAAB01DAB43}"/>
              </a:ext>
            </a:extLst>
          </p:cNvPr>
          <p:cNvSpPr txBox="1"/>
          <p:nvPr/>
        </p:nvSpPr>
        <p:spPr>
          <a:xfrm>
            <a:off x="2566873" y="1215866"/>
            <a:ext cx="1840568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rgbClr val="393939"/>
                </a:solidFill>
                <a:latin typeface="+mj-ea"/>
                <a:ea typeface="+mj-ea"/>
              </a:rPr>
              <a:t>슬라이싱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(slicing)</a:t>
            </a:r>
            <a:endParaRPr lang="ko-KR" altLang="en-US" sz="20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92D468-406F-4C40-BDCF-14A839BA2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813" y="1792038"/>
            <a:ext cx="4353533" cy="153373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13DD2A-05DC-40BB-A90D-9BBA3FB29357}"/>
              </a:ext>
            </a:extLst>
          </p:cNvPr>
          <p:cNvSpPr/>
          <p:nvPr/>
        </p:nvSpPr>
        <p:spPr>
          <a:xfrm>
            <a:off x="5769522" y="1855477"/>
            <a:ext cx="1071225" cy="328544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CCE7073-7759-412E-B7F8-A2B5C2F2CEE6}"/>
              </a:ext>
            </a:extLst>
          </p:cNvPr>
          <p:cNvCxnSpPr>
            <a:cxnSpLocks/>
          </p:cNvCxnSpPr>
          <p:nvPr/>
        </p:nvCxnSpPr>
        <p:spPr>
          <a:xfrm>
            <a:off x="2652515" y="3239508"/>
            <a:ext cx="1707831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119EF3D-56FB-4AA5-9FDE-6E6D9C4EB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813" y="3501839"/>
            <a:ext cx="5172797" cy="152421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8143D6E-0E9F-447F-B26B-A10898BC7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873" y="5200068"/>
            <a:ext cx="5906324" cy="149563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6ADC18-9C4B-441C-AA78-D11F4489D1CC}"/>
              </a:ext>
            </a:extLst>
          </p:cNvPr>
          <p:cNvSpPr/>
          <p:nvPr/>
        </p:nvSpPr>
        <p:spPr>
          <a:xfrm>
            <a:off x="6840747" y="3568111"/>
            <a:ext cx="707366" cy="328544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DF8FF7B-5CA5-4846-89A1-A2C07099BEB4}"/>
              </a:ext>
            </a:extLst>
          </p:cNvPr>
          <p:cNvCxnSpPr>
            <a:cxnSpLocks/>
          </p:cNvCxnSpPr>
          <p:nvPr/>
        </p:nvCxnSpPr>
        <p:spPr>
          <a:xfrm>
            <a:off x="2649641" y="4961916"/>
            <a:ext cx="1707831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3E335-A61A-4860-8979-4BFCAC9527F0}"/>
              </a:ext>
            </a:extLst>
          </p:cNvPr>
          <p:cNvSpPr/>
          <p:nvPr/>
        </p:nvSpPr>
        <p:spPr>
          <a:xfrm>
            <a:off x="6901532" y="5262206"/>
            <a:ext cx="1422957" cy="328544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2378ADB-9E32-4E1D-A472-72362BEE5F0E}"/>
              </a:ext>
            </a:extLst>
          </p:cNvPr>
          <p:cNvCxnSpPr>
            <a:cxnSpLocks/>
          </p:cNvCxnSpPr>
          <p:nvPr/>
        </p:nvCxnSpPr>
        <p:spPr>
          <a:xfrm>
            <a:off x="2623763" y="6623939"/>
            <a:ext cx="1707831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화살표: 왼쪽으로 구부러짐 14">
            <a:extLst>
              <a:ext uri="{FF2B5EF4-FFF2-40B4-BE49-F238E27FC236}">
                <a16:creationId xmlns:a16="http://schemas.microsoft.com/office/drawing/2014/main" id="{16DB849B-644B-4A36-AE2E-47C6D1E922DB}"/>
              </a:ext>
            </a:extLst>
          </p:cNvPr>
          <p:cNvSpPr/>
          <p:nvPr/>
        </p:nvSpPr>
        <p:spPr>
          <a:xfrm>
            <a:off x="8931256" y="2112426"/>
            <a:ext cx="1707831" cy="4303038"/>
          </a:xfrm>
          <a:prstGeom prst="curved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EB95D9-8D45-4FAD-AF53-9CF72E1F4A79}"/>
              </a:ext>
            </a:extLst>
          </p:cNvPr>
          <p:cNvSpPr txBox="1"/>
          <p:nvPr/>
        </p:nvSpPr>
        <p:spPr>
          <a:xfrm>
            <a:off x="11097146" y="3568111"/>
            <a:ext cx="1204177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>
                <a:solidFill>
                  <a:srgbClr val="393939"/>
                </a:solidFill>
                <a:latin typeface="+mj-ea"/>
                <a:ea typeface="+mj-ea"/>
              </a:rPr>
              <a:t>모두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 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동일</a:t>
            </a:r>
          </a:p>
        </p:txBody>
      </p:sp>
      <p:sp>
        <p:nvSpPr>
          <p:cNvPr id="38" name="설명선: 위쪽 화살표 37">
            <a:extLst>
              <a:ext uri="{FF2B5EF4-FFF2-40B4-BE49-F238E27FC236}">
                <a16:creationId xmlns:a16="http://schemas.microsoft.com/office/drawing/2014/main" id="{75F47D7F-E195-4546-8C50-9F3CB186B268}"/>
              </a:ext>
            </a:extLst>
          </p:cNvPr>
          <p:cNvSpPr/>
          <p:nvPr/>
        </p:nvSpPr>
        <p:spPr>
          <a:xfrm>
            <a:off x="6156018" y="3966484"/>
            <a:ext cx="2076824" cy="587510"/>
          </a:xfrm>
          <a:prstGeom prst="upArrowCallout">
            <a:avLst>
              <a:gd name="adj1" fmla="val 10443"/>
              <a:gd name="adj2" fmla="val 12777"/>
              <a:gd name="adj3" fmla="val 25000"/>
              <a:gd name="adj4" fmla="val 64977"/>
            </a:avLst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전체 인덱스 선택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1012606A-15AC-4855-9182-6F13C22AB236}"/>
              </a:ext>
            </a:extLst>
          </p:cNvPr>
          <p:cNvSpPr/>
          <p:nvPr/>
        </p:nvSpPr>
        <p:spPr>
          <a:xfrm>
            <a:off x="4589078" y="1262815"/>
            <a:ext cx="392064" cy="2932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C55AA9-840F-404C-A372-DC9D57267D7A}"/>
              </a:ext>
            </a:extLst>
          </p:cNvPr>
          <p:cNvSpPr txBox="1"/>
          <p:nvPr/>
        </p:nvSpPr>
        <p:spPr>
          <a:xfrm>
            <a:off x="5085322" y="1209403"/>
            <a:ext cx="4333238" cy="40011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배열에 있는 특정 원소들을 선택하는 것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821733D-9B02-4443-BD09-58F308F1C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74" y="3387834"/>
            <a:ext cx="2029132" cy="5786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0208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663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넘파이로</a:t>
            </a:r>
            <a:r>
              <a:rPr lang="ko-KR" altLang="en-US" sz="3600" spc="-300" dirty="0">
                <a:solidFill>
                  <a:schemeClr val="bg1"/>
                </a:solidFill>
              </a:rPr>
              <a:t>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텐서</a:t>
            </a:r>
            <a:r>
              <a:rPr lang="ko-KR" altLang="en-US" sz="3600" spc="-300" dirty="0">
                <a:solidFill>
                  <a:schemeClr val="bg1"/>
                </a:solidFill>
              </a:rPr>
              <a:t> 조작하기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2.2.6,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4095BE-8741-41AA-B430-DCAAB01DAB43}"/>
              </a:ext>
            </a:extLst>
          </p:cNvPr>
          <p:cNvSpPr txBox="1"/>
          <p:nvPr/>
        </p:nvSpPr>
        <p:spPr>
          <a:xfrm>
            <a:off x="2728427" y="1540066"/>
            <a:ext cx="6109365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각 배열의 축을 따라 어떤 인덱스 사이도 선택 할 수 있다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.</a:t>
            </a:r>
            <a:endParaRPr lang="ko-KR" altLang="en-US" sz="20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992E07-A12D-482B-9D2C-F4B2A0F88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661" y="2341191"/>
            <a:ext cx="5001323" cy="157184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82403F-6E19-4003-AEFF-C99D0AB24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661" y="4654921"/>
            <a:ext cx="5210902" cy="139084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31F876-2DA5-41F1-AD98-3F0691712440}"/>
              </a:ext>
            </a:extLst>
          </p:cNvPr>
          <p:cNvSpPr/>
          <p:nvPr/>
        </p:nvSpPr>
        <p:spPr>
          <a:xfrm>
            <a:off x="6413248" y="2474457"/>
            <a:ext cx="1120314" cy="328544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A564AF-5598-48B9-952F-C8574128621C}"/>
              </a:ext>
            </a:extLst>
          </p:cNvPr>
          <p:cNvSpPr/>
          <p:nvPr/>
        </p:nvSpPr>
        <p:spPr>
          <a:xfrm>
            <a:off x="6413247" y="4654921"/>
            <a:ext cx="1397405" cy="328544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715E43E-7C70-489A-B535-EA6C1485B7B3}"/>
              </a:ext>
            </a:extLst>
          </p:cNvPr>
          <p:cNvCxnSpPr>
            <a:cxnSpLocks/>
          </p:cNvCxnSpPr>
          <p:nvPr/>
        </p:nvCxnSpPr>
        <p:spPr>
          <a:xfrm>
            <a:off x="2903430" y="3848017"/>
            <a:ext cx="1923878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C6E071C-1B7F-48FA-B5C3-C09420FB0C07}"/>
              </a:ext>
            </a:extLst>
          </p:cNvPr>
          <p:cNvCxnSpPr>
            <a:cxnSpLocks/>
          </p:cNvCxnSpPr>
          <p:nvPr/>
        </p:nvCxnSpPr>
        <p:spPr>
          <a:xfrm>
            <a:off x="2843393" y="6045765"/>
            <a:ext cx="1923878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설명선: 위쪽 화살표 25">
            <a:extLst>
              <a:ext uri="{FF2B5EF4-FFF2-40B4-BE49-F238E27FC236}">
                <a16:creationId xmlns:a16="http://schemas.microsoft.com/office/drawing/2014/main" id="{3B6FB659-BBDF-4899-A117-CA6BCF39C603}"/>
              </a:ext>
            </a:extLst>
          </p:cNvPr>
          <p:cNvSpPr/>
          <p:nvPr/>
        </p:nvSpPr>
        <p:spPr>
          <a:xfrm>
            <a:off x="6096000" y="5047962"/>
            <a:ext cx="2076824" cy="587510"/>
          </a:xfrm>
          <a:prstGeom prst="upArrowCallout">
            <a:avLst>
              <a:gd name="adj1" fmla="val 10443"/>
              <a:gd name="adj2" fmla="val 12777"/>
              <a:gd name="adj3" fmla="val 25000"/>
              <a:gd name="adj4" fmla="val 64977"/>
            </a:avLst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음수 인덱스 사용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C75298-277B-4F10-83F2-EB1AB9787DA8}"/>
              </a:ext>
            </a:extLst>
          </p:cNvPr>
          <p:cNvSpPr txBox="1"/>
          <p:nvPr/>
        </p:nvSpPr>
        <p:spPr>
          <a:xfrm>
            <a:off x="8927987" y="2989174"/>
            <a:ext cx="2634055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오른쪽 </a:t>
            </a:r>
            <a:r>
              <a:rPr lang="ko-KR" altLang="en-US" sz="2000" spc="-150">
                <a:solidFill>
                  <a:srgbClr val="393939"/>
                </a:solidFill>
                <a:latin typeface="+mj-ea"/>
                <a:ea typeface="+mj-ea"/>
              </a:rPr>
              <a:t>아래 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14*14 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픽셀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46E8D5-777B-4110-B042-C89116FEC05A}"/>
              </a:ext>
            </a:extLst>
          </p:cNvPr>
          <p:cNvSpPr txBox="1"/>
          <p:nvPr/>
        </p:nvSpPr>
        <p:spPr>
          <a:xfrm>
            <a:off x="8927987" y="5047962"/>
            <a:ext cx="3108544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정중앙에 </a:t>
            </a:r>
            <a:r>
              <a:rPr lang="ko-KR" altLang="en-US" sz="2000" spc="-150">
                <a:solidFill>
                  <a:srgbClr val="393939"/>
                </a:solidFill>
                <a:latin typeface="+mj-ea"/>
                <a:ea typeface="+mj-ea"/>
              </a:rPr>
              <a:t>위치한 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14*14 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픽셀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58C5F780-4CB0-454E-91F3-25465AD07F3B}"/>
              </a:ext>
            </a:extLst>
          </p:cNvPr>
          <p:cNvSpPr/>
          <p:nvPr/>
        </p:nvSpPr>
        <p:spPr>
          <a:xfrm>
            <a:off x="8223956" y="3046072"/>
            <a:ext cx="392064" cy="2932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12F75DFC-4234-42E3-A5A6-42DD851B1160}"/>
              </a:ext>
            </a:extLst>
          </p:cNvPr>
          <p:cNvSpPr/>
          <p:nvPr/>
        </p:nvSpPr>
        <p:spPr>
          <a:xfrm>
            <a:off x="8354373" y="5154786"/>
            <a:ext cx="392064" cy="2932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B8E71F0-2C16-46F6-B3D0-ED74D5AA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17" y="2356564"/>
            <a:ext cx="1572420" cy="154109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D34727-0EE9-4C66-92A5-8AB3829C9159}"/>
              </a:ext>
            </a:extLst>
          </p:cNvPr>
          <p:cNvSpPr/>
          <p:nvPr/>
        </p:nvSpPr>
        <p:spPr>
          <a:xfrm>
            <a:off x="1175027" y="3046072"/>
            <a:ext cx="714834" cy="724231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FA5528D-5DA0-4167-AC34-21E2C53B8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17" y="4587169"/>
            <a:ext cx="1572420" cy="154109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6F0E9F5-0479-405D-85D0-6253B9071B42}"/>
              </a:ext>
            </a:extLst>
          </p:cNvPr>
          <p:cNvSpPr/>
          <p:nvPr/>
        </p:nvSpPr>
        <p:spPr>
          <a:xfrm>
            <a:off x="909785" y="4986975"/>
            <a:ext cx="714834" cy="724231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99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배치 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2.2.7,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4095BE-8741-41AA-B430-DCAAB01DAB43}"/>
              </a:ext>
            </a:extLst>
          </p:cNvPr>
          <p:cNvSpPr txBox="1"/>
          <p:nvPr/>
        </p:nvSpPr>
        <p:spPr>
          <a:xfrm>
            <a:off x="521509" y="1354217"/>
            <a:ext cx="2265365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샘플 축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(=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샘플 차원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)</a:t>
            </a:r>
            <a:endParaRPr lang="ko-KR" altLang="en-US" sz="20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69A2EC0-5F29-4342-8243-9F13D1C00523}"/>
              </a:ext>
            </a:extLst>
          </p:cNvPr>
          <p:cNvSpPr/>
          <p:nvPr/>
        </p:nvSpPr>
        <p:spPr>
          <a:xfrm>
            <a:off x="2941949" y="1407629"/>
            <a:ext cx="392064" cy="2932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4C01D0-CD09-494F-BF2D-95CF5A41D643}"/>
              </a:ext>
            </a:extLst>
          </p:cNvPr>
          <p:cNvSpPr txBox="1"/>
          <p:nvPr/>
        </p:nvSpPr>
        <p:spPr>
          <a:xfrm>
            <a:off x="3401320" y="1354217"/>
            <a:ext cx="4406977" cy="40011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모든 데이터 </a:t>
            </a:r>
            <a:r>
              <a:rPr lang="ko-KR" altLang="en-US" sz="2000" spc="-150" dirty="0" err="1">
                <a:solidFill>
                  <a:srgbClr val="393939"/>
                </a:solidFill>
                <a:latin typeface="+mj-ea"/>
                <a:ea typeface="+mj-ea"/>
              </a:rPr>
              <a:t>텐서의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 첫 번째 축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(0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번째 축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)</a:t>
            </a:r>
            <a:endParaRPr lang="ko-KR" altLang="en-US" sz="20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629172-7916-439B-937F-ED19FAE5C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63" y="2296978"/>
            <a:ext cx="3629532" cy="52394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882388-0BCE-4E21-B845-18EA3B709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63" y="3217850"/>
            <a:ext cx="4086795" cy="58110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20BDF2-BE49-4361-8250-C732A015F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63" y="4233874"/>
            <a:ext cx="5896798" cy="49536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FA62F4F-D261-4C6E-8CCB-F6F2315EEE3F}"/>
              </a:ext>
            </a:extLst>
          </p:cNvPr>
          <p:cNvSpPr txBox="1"/>
          <p:nvPr/>
        </p:nvSpPr>
        <p:spPr>
          <a:xfrm>
            <a:off x="6086689" y="2356363"/>
            <a:ext cx="4666663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MNIST 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숫자 데이터에서 크기가 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128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인 배치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DE038B-9EC2-492A-A282-E6A1CD6427FF}"/>
              </a:ext>
            </a:extLst>
          </p:cNvPr>
          <p:cNvSpPr txBox="1"/>
          <p:nvPr/>
        </p:nvSpPr>
        <p:spPr>
          <a:xfrm>
            <a:off x="6112045" y="3308348"/>
            <a:ext cx="1511952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>
                <a:solidFill>
                  <a:srgbClr val="393939"/>
                </a:solidFill>
                <a:latin typeface="+mj-ea"/>
                <a:ea typeface="+mj-ea"/>
              </a:rPr>
              <a:t>그 다음 배치</a:t>
            </a:r>
            <a:endParaRPr lang="ko-KR" altLang="en-US" sz="20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91505F-7FBF-4868-AD3E-2188732D2C63}"/>
              </a:ext>
            </a:extLst>
          </p:cNvPr>
          <p:cNvSpPr txBox="1"/>
          <p:nvPr/>
        </p:nvSpPr>
        <p:spPr>
          <a:xfrm>
            <a:off x="7858447" y="4287137"/>
            <a:ext cx="1334020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n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번째 배치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DF84613B-F3E2-49C4-BC06-30D0D734A7A4}"/>
              </a:ext>
            </a:extLst>
          </p:cNvPr>
          <p:cNvSpPr/>
          <p:nvPr/>
        </p:nvSpPr>
        <p:spPr>
          <a:xfrm>
            <a:off x="4903244" y="2407718"/>
            <a:ext cx="392064" cy="2932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3AE5B9AC-4D29-4678-BE33-7D59B79C9499}"/>
              </a:ext>
            </a:extLst>
          </p:cNvPr>
          <p:cNvSpPr/>
          <p:nvPr/>
        </p:nvSpPr>
        <p:spPr>
          <a:xfrm>
            <a:off x="5224093" y="3361760"/>
            <a:ext cx="392064" cy="2932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6D6BF19C-F7A9-494B-B36C-7BB9CF5229BA}"/>
              </a:ext>
            </a:extLst>
          </p:cNvPr>
          <p:cNvSpPr/>
          <p:nvPr/>
        </p:nvSpPr>
        <p:spPr>
          <a:xfrm>
            <a:off x="6924222" y="4334915"/>
            <a:ext cx="392064" cy="2932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807283A-1AB3-4B65-9D4C-39650D6514E4}"/>
              </a:ext>
            </a:extLst>
          </p:cNvPr>
          <p:cNvCxnSpPr>
            <a:cxnSpLocks/>
          </p:cNvCxnSpPr>
          <p:nvPr/>
        </p:nvCxnSpPr>
        <p:spPr>
          <a:xfrm>
            <a:off x="3299166" y="2720420"/>
            <a:ext cx="70770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DB7B62C-B81C-46A2-B842-ED158E85B7EF}"/>
              </a:ext>
            </a:extLst>
          </p:cNvPr>
          <p:cNvCxnSpPr>
            <a:cxnSpLocks/>
          </p:cNvCxnSpPr>
          <p:nvPr/>
        </p:nvCxnSpPr>
        <p:spPr>
          <a:xfrm>
            <a:off x="3334013" y="3665551"/>
            <a:ext cx="105683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7311F9-3D73-4796-8BB5-84C6904B9834}"/>
              </a:ext>
            </a:extLst>
          </p:cNvPr>
          <p:cNvCxnSpPr>
            <a:cxnSpLocks/>
          </p:cNvCxnSpPr>
          <p:nvPr/>
        </p:nvCxnSpPr>
        <p:spPr>
          <a:xfrm>
            <a:off x="3394395" y="4633277"/>
            <a:ext cx="46803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6948076-B4DD-4361-A4A8-2CD166A233ED}"/>
              </a:ext>
            </a:extLst>
          </p:cNvPr>
          <p:cNvCxnSpPr>
            <a:cxnSpLocks/>
          </p:cNvCxnSpPr>
          <p:nvPr/>
        </p:nvCxnSpPr>
        <p:spPr>
          <a:xfrm>
            <a:off x="4435210" y="4643470"/>
            <a:ext cx="46803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95F1F2-8849-475C-8D3F-42F2BC71746D}"/>
              </a:ext>
            </a:extLst>
          </p:cNvPr>
          <p:cNvSpPr/>
          <p:nvPr/>
        </p:nvSpPr>
        <p:spPr>
          <a:xfrm>
            <a:off x="5224093" y="4326659"/>
            <a:ext cx="975678" cy="332692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80DACF-EEEC-4AA9-BC1D-871A145CD322}"/>
              </a:ext>
            </a:extLst>
          </p:cNvPr>
          <p:cNvSpPr/>
          <p:nvPr/>
        </p:nvSpPr>
        <p:spPr>
          <a:xfrm>
            <a:off x="4094161" y="4334134"/>
            <a:ext cx="267299" cy="332692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3DC142-BF86-42E5-9F31-DFB5F5D6DB45}"/>
              </a:ext>
            </a:extLst>
          </p:cNvPr>
          <p:cNvSpPr txBox="1"/>
          <p:nvPr/>
        </p:nvSpPr>
        <p:spPr>
          <a:xfrm>
            <a:off x="418936" y="5406389"/>
            <a:ext cx="2335896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배치 축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(=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배치  차원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)</a:t>
            </a:r>
            <a:endParaRPr lang="ko-KR" altLang="en-US" sz="20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36753AFE-22CD-42E9-BE2C-1114D9EED613}"/>
              </a:ext>
            </a:extLst>
          </p:cNvPr>
          <p:cNvSpPr/>
          <p:nvPr/>
        </p:nvSpPr>
        <p:spPr>
          <a:xfrm>
            <a:off x="2874642" y="5459801"/>
            <a:ext cx="392064" cy="2932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AE8845-F6F7-4B41-9299-50F03468C545}"/>
              </a:ext>
            </a:extLst>
          </p:cNvPr>
          <p:cNvSpPr txBox="1"/>
          <p:nvPr/>
        </p:nvSpPr>
        <p:spPr>
          <a:xfrm>
            <a:off x="3360864" y="5406389"/>
            <a:ext cx="1989648" cy="40011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첫번째 축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(0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번 축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)</a:t>
            </a:r>
            <a:endParaRPr lang="ko-KR" altLang="en-US" sz="20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9175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텐서의</a:t>
            </a:r>
            <a:r>
              <a:rPr lang="ko-KR" altLang="en-US" sz="3600" spc="-300" dirty="0">
                <a:solidFill>
                  <a:schemeClr val="bg1"/>
                </a:solidFill>
              </a:rPr>
              <a:t> 실제 사례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2.2.8,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1291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우리가 사용할 데이터의 대부분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537567" y="1541099"/>
            <a:ext cx="1857766" cy="1857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2590768" y="1822546"/>
            <a:ext cx="2490353" cy="1027894"/>
            <a:chOff x="631683" y="5390664"/>
            <a:chExt cx="2887651" cy="102789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2D </a:t>
              </a:r>
              <a:r>
                <a:rPr lang="ko-KR" altLang="en-US" sz="1400" spc="-150" dirty="0" err="1">
                  <a:solidFill>
                    <a:srgbClr val="393939"/>
                  </a:solidFill>
                </a:rPr>
                <a:t>텐서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marL="285750" indent="-285750" algn="just">
                <a:buFontTx/>
                <a:buChar char="▶"/>
              </a:pPr>
              <a:r>
                <a:rPr lang="en-US" altLang="ko-KR" sz="1400" spc="-150" dirty="0">
                  <a:solidFill>
                    <a:srgbClr val="393939"/>
                  </a:solidFill>
                </a:rPr>
                <a:t>(samples, features)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422928" y="5390664"/>
              <a:ext cx="1305165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393939"/>
                  </a:solidFill>
                  <a:latin typeface="+mj-ea"/>
                  <a:ea typeface="+mj-ea"/>
                </a:rPr>
                <a:t>벡터 데이터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2C25FA0-01CC-4A9B-82CC-EB1C5E09F1E4}"/>
              </a:ext>
            </a:extLst>
          </p:cNvPr>
          <p:cNvGrpSpPr/>
          <p:nvPr/>
        </p:nvGrpSpPr>
        <p:grpSpPr>
          <a:xfrm>
            <a:off x="2572043" y="4376891"/>
            <a:ext cx="3094117" cy="1027894"/>
            <a:chOff x="281646" y="5390664"/>
            <a:chExt cx="3587737" cy="102789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1C5F40-517A-4C3C-8107-24B1F795E59D}"/>
                </a:ext>
              </a:extLst>
            </p:cNvPr>
            <p:cNvSpPr txBox="1"/>
            <p:nvPr/>
          </p:nvSpPr>
          <p:spPr>
            <a:xfrm>
              <a:off x="670425" y="5895338"/>
              <a:ext cx="28876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3D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1400" spc="-150" dirty="0" err="1">
                  <a:solidFill>
                    <a:srgbClr val="393939"/>
                  </a:solidFill>
                </a:rPr>
                <a:t>텐서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marL="285750" indent="-285750" algn="just">
                <a:buFontTx/>
                <a:buChar char="▶"/>
              </a:pPr>
              <a:r>
                <a:rPr lang="en-US" altLang="ko-KR" sz="1400" spc="-150" dirty="0">
                  <a:solidFill>
                    <a:srgbClr val="393939"/>
                  </a:solidFill>
                </a:rPr>
                <a:t>(samples, timesteps, features)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6C6CF7-445E-46BB-8635-23A606C8CE61}"/>
                </a:ext>
              </a:extLst>
            </p:cNvPr>
            <p:cNvSpPr txBox="1"/>
            <p:nvPr/>
          </p:nvSpPr>
          <p:spPr>
            <a:xfrm>
              <a:off x="281646" y="5390664"/>
              <a:ext cx="3587737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393939"/>
                  </a:solidFill>
                  <a:latin typeface="+mj-ea"/>
                  <a:ea typeface="+mj-ea"/>
                </a:rPr>
                <a:t>시계열 데이터</a:t>
              </a:r>
              <a:r>
                <a:rPr lang="en-US" altLang="ko-KR" spc="-150" dirty="0">
                  <a:solidFill>
                    <a:srgbClr val="393939"/>
                  </a:solidFill>
                  <a:latin typeface="+mj-ea"/>
                  <a:ea typeface="+mj-ea"/>
                </a:rPr>
                <a:t>(=</a:t>
              </a:r>
              <a:r>
                <a:rPr lang="ko-KR" altLang="en-US" spc="-150" dirty="0">
                  <a:solidFill>
                    <a:srgbClr val="393939"/>
                  </a:solidFill>
                  <a:latin typeface="+mj-ea"/>
                  <a:ea typeface="+mj-ea"/>
                </a:rPr>
                <a:t>시퀀스 데이터</a:t>
              </a:r>
              <a:r>
                <a:rPr lang="en-US" altLang="ko-KR" spc="-150" dirty="0">
                  <a:solidFill>
                    <a:srgbClr val="393939"/>
                  </a:solidFill>
                  <a:latin typeface="+mj-ea"/>
                  <a:ea typeface="+mj-ea"/>
                </a:rPr>
                <a:t>)</a:t>
              </a:r>
              <a:endParaRPr lang="ko-KR" altLang="en-US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AA61F4E-6ED7-4AFA-B55E-64D1B08C188D}"/>
              </a:ext>
            </a:extLst>
          </p:cNvPr>
          <p:cNvGrpSpPr/>
          <p:nvPr/>
        </p:nvGrpSpPr>
        <p:grpSpPr>
          <a:xfrm>
            <a:off x="8423628" y="1751717"/>
            <a:ext cx="2873797" cy="1674225"/>
            <a:chOff x="670425" y="5390664"/>
            <a:chExt cx="2887651" cy="167422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72AF35-7CE3-4BDC-9905-B4C23CF634CF}"/>
                </a:ext>
              </a:extLst>
            </p:cNvPr>
            <p:cNvSpPr txBox="1"/>
            <p:nvPr/>
          </p:nvSpPr>
          <p:spPr>
            <a:xfrm>
              <a:off x="670425" y="5895338"/>
              <a:ext cx="288765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4D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1400" spc="-150" dirty="0" err="1">
                  <a:solidFill>
                    <a:srgbClr val="393939"/>
                  </a:solidFill>
                </a:rPr>
                <a:t>텐서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marL="285750" indent="-285750" algn="just">
                <a:buFontTx/>
                <a:buChar char="▶"/>
              </a:pPr>
              <a:r>
                <a:rPr lang="en-US" altLang="ko-KR" sz="1400" spc="-150" dirty="0">
                  <a:solidFill>
                    <a:srgbClr val="393939"/>
                  </a:solidFill>
                </a:rPr>
                <a:t>(samples, height, width, channels)</a:t>
              </a:r>
            </a:p>
            <a:p>
              <a:pPr marL="285750" indent="-285750" algn="just">
                <a:buFontTx/>
                <a:buChar char="▶"/>
              </a:pPr>
              <a:r>
                <a:rPr lang="en-US" altLang="ko-KR" sz="1400" spc="-150" dirty="0">
                  <a:solidFill>
                    <a:srgbClr val="393939"/>
                  </a:solidFill>
                </a:rPr>
                <a:t>(samples, channels, height, width)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4EF607-3D30-40CE-92F1-9A95CFDAE15C}"/>
                </a:ext>
              </a:extLst>
            </p:cNvPr>
            <p:cNvSpPr txBox="1"/>
            <p:nvPr/>
          </p:nvSpPr>
          <p:spPr>
            <a:xfrm>
              <a:off x="1600421" y="5390664"/>
              <a:ext cx="950187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393939"/>
                  </a:solidFill>
                  <a:latin typeface="+mj-ea"/>
                  <a:ea typeface="+mj-ea"/>
                </a:rPr>
                <a:t>이미지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5354329-A7FF-454F-88DF-B6D9E27E328B}"/>
              </a:ext>
            </a:extLst>
          </p:cNvPr>
          <p:cNvGrpSpPr/>
          <p:nvPr/>
        </p:nvGrpSpPr>
        <p:grpSpPr>
          <a:xfrm>
            <a:off x="8423628" y="4229066"/>
            <a:ext cx="3079258" cy="1674225"/>
            <a:chOff x="670425" y="5390664"/>
            <a:chExt cx="2887651" cy="167422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38DB2B3-1285-48E2-85A1-4D0F7D5D790E}"/>
                </a:ext>
              </a:extLst>
            </p:cNvPr>
            <p:cNvSpPr txBox="1"/>
            <p:nvPr/>
          </p:nvSpPr>
          <p:spPr>
            <a:xfrm>
              <a:off x="670425" y="5895338"/>
              <a:ext cx="288765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5D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1400" spc="-150" dirty="0" err="1">
                  <a:solidFill>
                    <a:srgbClr val="393939"/>
                  </a:solidFill>
                </a:rPr>
                <a:t>텐서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marL="285750" indent="-285750" algn="just">
                <a:buFontTx/>
                <a:buChar char="▶"/>
              </a:pPr>
              <a:r>
                <a:rPr lang="en-US" altLang="ko-KR" sz="1400" spc="-150" dirty="0">
                  <a:solidFill>
                    <a:srgbClr val="393939"/>
                  </a:solidFill>
                </a:rPr>
                <a:t>(samples, frames, height, width, channels)</a:t>
              </a:r>
            </a:p>
            <a:p>
              <a:pPr marL="285750" indent="-285750" algn="just">
                <a:buFontTx/>
                <a:buChar char="▶"/>
              </a:pPr>
              <a:r>
                <a:rPr lang="en-US" altLang="ko-KR" sz="1400" spc="-150" dirty="0">
                  <a:solidFill>
                    <a:srgbClr val="393939"/>
                  </a:solidFill>
                </a:rPr>
                <a:t>(samples, frames, channels, height, width)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1A0FA62-8FC0-4BAB-BBC6-2F5793AC2FC3}"/>
                </a:ext>
              </a:extLst>
            </p:cNvPr>
            <p:cNvSpPr txBox="1"/>
            <p:nvPr/>
          </p:nvSpPr>
          <p:spPr>
            <a:xfrm>
              <a:off x="1600421" y="5390664"/>
              <a:ext cx="950187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393939"/>
                  </a:solidFill>
                  <a:latin typeface="+mj-ea"/>
                  <a:ea typeface="+mj-ea"/>
                </a:rPr>
                <a:t>동영상</a:t>
              </a:r>
            </a:p>
          </p:txBody>
        </p:sp>
      </p:grpSp>
      <p:sp>
        <p:nvSpPr>
          <p:cNvPr id="41" name="타원 40">
            <a:extLst>
              <a:ext uri="{FF2B5EF4-FFF2-40B4-BE49-F238E27FC236}">
                <a16:creationId xmlns:a16="http://schemas.microsoft.com/office/drawing/2014/main" id="{384767CA-5274-473D-8951-48D9DC625DAF}"/>
              </a:ext>
            </a:extLst>
          </p:cNvPr>
          <p:cNvSpPr/>
          <p:nvPr/>
        </p:nvSpPr>
        <p:spPr>
          <a:xfrm>
            <a:off x="537566" y="4051150"/>
            <a:ext cx="1857766" cy="1857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F864E5C-8454-4A91-B874-C2F0F3ED4160}"/>
              </a:ext>
            </a:extLst>
          </p:cNvPr>
          <p:cNvSpPr/>
          <p:nvPr/>
        </p:nvSpPr>
        <p:spPr>
          <a:xfrm>
            <a:off x="6207932" y="1544822"/>
            <a:ext cx="1857766" cy="1857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592F653-79E7-4D0F-B59F-62B92A761E21}"/>
              </a:ext>
            </a:extLst>
          </p:cNvPr>
          <p:cNvSpPr/>
          <p:nvPr/>
        </p:nvSpPr>
        <p:spPr>
          <a:xfrm>
            <a:off x="6207932" y="4054873"/>
            <a:ext cx="1857766" cy="1857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ED5A494-5289-4B65-B252-D75B77346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47" y="1795644"/>
            <a:ext cx="923779" cy="13271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E0ACF6A-3A76-40AC-B37D-8E0F1C1F2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12" y="4333761"/>
            <a:ext cx="983157" cy="1351841"/>
          </a:xfrm>
          <a:prstGeom prst="rect">
            <a:avLst/>
          </a:prstGeom>
        </p:spPr>
      </p:pic>
      <p:pic>
        <p:nvPicPr>
          <p:cNvPr id="44" name="그래픽 43" descr="이미지 단색으로 채워진">
            <a:extLst>
              <a:ext uri="{FF2B5EF4-FFF2-40B4-BE49-F238E27FC236}">
                <a16:creationId xmlns:a16="http://schemas.microsoft.com/office/drawing/2014/main" id="{5D373E02-38AD-4034-97BD-E1E0606FE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3109" y="1776704"/>
            <a:ext cx="1365169" cy="1365169"/>
          </a:xfrm>
          <a:prstGeom prst="rect">
            <a:avLst/>
          </a:prstGeom>
        </p:spPr>
      </p:pic>
      <p:pic>
        <p:nvPicPr>
          <p:cNvPr id="48" name="그래픽 47" descr="필름 릴 단색으로 채워진">
            <a:extLst>
              <a:ext uri="{FF2B5EF4-FFF2-40B4-BE49-F238E27FC236}">
                <a16:creationId xmlns:a16="http://schemas.microsoft.com/office/drawing/2014/main" id="{B1AA8613-D1FF-4E9C-A41D-20AA57B00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3109" y="4229066"/>
            <a:ext cx="1378763" cy="137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105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벡터 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2.2.9,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FC0DFE-2A43-4263-8BC8-B97744727EC3}"/>
              </a:ext>
            </a:extLst>
          </p:cNvPr>
          <p:cNvSpPr txBox="1"/>
          <p:nvPr/>
        </p:nvSpPr>
        <p:spPr>
          <a:xfrm flipH="1">
            <a:off x="277725" y="1179188"/>
            <a:ext cx="348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텐서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(</a:t>
            </a:r>
            <a:r>
              <a:rPr lang="ko-KR" altLang="en-US" sz="20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샘플축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20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특성축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6D72FB8-74F5-4614-B2C9-27B4837BD2D5}"/>
              </a:ext>
            </a:extLst>
          </p:cNvPr>
          <p:cNvGrpSpPr/>
          <p:nvPr/>
        </p:nvGrpSpPr>
        <p:grpSpPr>
          <a:xfrm>
            <a:off x="2285017" y="4972573"/>
            <a:ext cx="3482229" cy="1243338"/>
            <a:chOff x="631683" y="5390664"/>
            <a:chExt cx="2887651" cy="12433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AC719-1A11-4A17-A532-9DBE47E1B13F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▶"/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사람의 나이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우편 번호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소득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marL="285750" indent="-285750" algn="just">
                <a:buFontTx/>
                <a:buChar char="▶"/>
              </a:pPr>
              <a:r>
                <a:rPr lang="en-US" altLang="ko-KR" sz="1400" spc="-150" dirty="0">
                  <a:solidFill>
                    <a:srgbClr val="393939"/>
                  </a:solidFill>
                </a:rPr>
                <a:t>10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만 명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marL="285750" indent="-285750" algn="just">
                <a:buFontTx/>
                <a:buChar char="▶"/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전체 데이터 셋 </a:t>
              </a:r>
              <a:r>
                <a:rPr lang="en-US" altLang="ko-KR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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 (100000, 3)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1D4198-B5B4-4C1D-BAE7-CA9C7C8C989A}"/>
                </a:ext>
              </a:extLst>
            </p:cNvPr>
            <p:cNvSpPr txBox="1"/>
            <p:nvPr/>
          </p:nvSpPr>
          <p:spPr>
            <a:xfrm>
              <a:off x="1332966" y="5390664"/>
              <a:ext cx="1485090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393939"/>
                  </a:solidFill>
                  <a:latin typeface="+mj-ea"/>
                  <a:ea typeface="+mj-ea"/>
                </a:rPr>
                <a:t>인구 통계 데이터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CA4FEEF-69F5-4E33-A21F-FBF03020AE24}"/>
              </a:ext>
            </a:extLst>
          </p:cNvPr>
          <p:cNvGrpSpPr/>
          <p:nvPr/>
        </p:nvGrpSpPr>
        <p:grpSpPr>
          <a:xfrm>
            <a:off x="6047590" y="4972573"/>
            <a:ext cx="3482229" cy="1458781"/>
            <a:chOff x="631683" y="5390664"/>
            <a:chExt cx="2887651" cy="145878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3C3802A-4E4E-48BC-9CA4-3919656BB2F2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▶"/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각 단어가 등장한 횟수로 표현된 텍스트 문서 데이터 셋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marL="285750" indent="-285750" algn="just">
                <a:buFontTx/>
                <a:buChar char="▶"/>
              </a:pPr>
              <a:r>
                <a:rPr lang="en-US" altLang="ko-KR" sz="1400" spc="-150" dirty="0">
                  <a:solidFill>
                    <a:srgbClr val="393939"/>
                  </a:solidFill>
                </a:rPr>
                <a:t>500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개의 문서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marL="285750" indent="-285750" algn="just">
                <a:buFontTx/>
                <a:buChar char="▶"/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전체 데이터 셋 </a:t>
              </a:r>
              <a:r>
                <a:rPr lang="en-US" altLang="ko-KR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 (500, 20000)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987FDA-CEDA-49AD-A03E-663210255B7F}"/>
                </a:ext>
              </a:extLst>
            </p:cNvPr>
            <p:cNvSpPr txBox="1"/>
            <p:nvPr/>
          </p:nvSpPr>
          <p:spPr>
            <a:xfrm>
              <a:off x="1158165" y="5390664"/>
              <a:ext cx="1834695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393939"/>
                  </a:solidFill>
                  <a:latin typeface="+mj-ea"/>
                  <a:ea typeface="+mj-ea"/>
                </a:rPr>
                <a:t>사전</a:t>
              </a:r>
              <a:r>
                <a:rPr lang="en-US" altLang="ko-KR" spc="-150" dirty="0">
                  <a:solidFill>
                    <a:srgbClr val="393939"/>
                  </a:solidFill>
                  <a:latin typeface="+mj-ea"/>
                  <a:ea typeface="+mj-ea"/>
                </a:rPr>
                <a:t>(</a:t>
              </a:r>
              <a:r>
                <a:rPr lang="ko-KR" altLang="en-US" spc="-150" dirty="0">
                  <a:solidFill>
                    <a:srgbClr val="393939"/>
                  </a:solidFill>
                  <a:latin typeface="+mj-ea"/>
                  <a:ea typeface="+mj-ea"/>
                </a:rPr>
                <a:t>공통 단어 </a:t>
              </a:r>
              <a:r>
                <a:rPr lang="en-US" altLang="ko-KR" spc="-150" dirty="0">
                  <a:solidFill>
                    <a:srgbClr val="393939"/>
                  </a:solidFill>
                  <a:latin typeface="+mj-ea"/>
                  <a:ea typeface="+mj-ea"/>
                </a:rPr>
                <a:t>2</a:t>
              </a:r>
              <a:r>
                <a:rPr lang="ko-KR" altLang="en-US" spc="-150" dirty="0">
                  <a:solidFill>
                    <a:srgbClr val="393939"/>
                  </a:solidFill>
                  <a:latin typeface="+mj-ea"/>
                  <a:ea typeface="+mj-ea"/>
                </a:rPr>
                <a:t>만개</a:t>
              </a:r>
              <a:r>
                <a:rPr lang="en-US" altLang="ko-KR" spc="-150" dirty="0">
                  <a:solidFill>
                    <a:srgbClr val="393939"/>
                  </a:solidFill>
                  <a:latin typeface="+mj-ea"/>
                  <a:ea typeface="+mj-ea"/>
                </a:rPr>
                <a:t>)</a:t>
              </a:r>
              <a:endParaRPr lang="ko-KR" altLang="en-US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C6C0867F-A93B-464D-AFEE-DE67C1641A8B}"/>
              </a:ext>
            </a:extLst>
          </p:cNvPr>
          <p:cNvSpPr/>
          <p:nvPr/>
        </p:nvSpPr>
        <p:spPr>
          <a:xfrm>
            <a:off x="6435922" y="1798499"/>
            <a:ext cx="2705567" cy="270556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64109DF-2472-4063-B7C8-543A7B0BCC4D}"/>
              </a:ext>
            </a:extLst>
          </p:cNvPr>
          <p:cNvSpPr/>
          <p:nvPr/>
        </p:nvSpPr>
        <p:spPr>
          <a:xfrm>
            <a:off x="2673349" y="1811302"/>
            <a:ext cx="2705567" cy="270556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666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603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사계열</a:t>
            </a:r>
            <a:r>
              <a:rPr lang="ko-KR" altLang="en-US" sz="3600" spc="-300" dirty="0">
                <a:solidFill>
                  <a:schemeClr val="bg1"/>
                </a:solidFill>
              </a:rPr>
              <a:t> 데이터 또는 시퀀스 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2.2.10,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7835"/>
            <a:ext cx="3283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데이터에서 시간이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또는 연속된 순서가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)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중요할 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1F2920A-4F5E-43B9-8957-096ED2C11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78" y="2161853"/>
            <a:ext cx="6898780" cy="340544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AAAB182-2B0C-44A8-B94F-32B1E1588873}"/>
              </a:ext>
            </a:extLst>
          </p:cNvPr>
          <p:cNvSpPr/>
          <p:nvPr/>
        </p:nvSpPr>
        <p:spPr>
          <a:xfrm>
            <a:off x="5608160" y="5122106"/>
            <a:ext cx="1249839" cy="427943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DDD845-908B-4D47-8DA7-6FE9EEDD152F}"/>
              </a:ext>
            </a:extLst>
          </p:cNvPr>
          <p:cNvSpPr txBox="1"/>
          <p:nvPr/>
        </p:nvSpPr>
        <p:spPr>
          <a:xfrm>
            <a:off x="2659059" y="1412638"/>
            <a:ext cx="2581156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3D 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시계열 데이터 </a:t>
            </a:r>
            <a:r>
              <a:rPr lang="ko-KR" altLang="en-US" sz="2000" spc="-150" dirty="0" err="1">
                <a:solidFill>
                  <a:srgbClr val="393939"/>
                </a:solidFill>
                <a:latin typeface="+mj-ea"/>
                <a:ea typeface="+mj-ea"/>
              </a:rPr>
              <a:t>텐서</a:t>
            </a:r>
            <a:endParaRPr lang="ko-KR" altLang="en-US" sz="20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sp>
        <p:nvSpPr>
          <p:cNvPr id="28" name="설명선: 위쪽 화살표 27">
            <a:extLst>
              <a:ext uri="{FF2B5EF4-FFF2-40B4-BE49-F238E27FC236}">
                <a16:creationId xmlns:a16="http://schemas.microsoft.com/office/drawing/2014/main" id="{19D0CC6D-97C2-4DAD-A0DD-657C271FAA72}"/>
              </a:ext>
            </a:extLst>
          </p:cNvPr>
          <p:cNvSpPr/>
          <p:nvPr/>
        </p:nvSpPr>
        <p:spPr>
          <a:xfrm>
            <a:off x="4971888" y="5622652"/>
            <a:ext cx="2506306" cy="1133432"/>
          </a:xfrm>
          <a:prstGeom prst="upArrowCallout">
            <a:avLst>
              <a:gd name="adj1" fmla="val 10443"/>
              <a:gd name="adj2" fmla="val 12777"/>
              <a:gd name="adj3" fmla="val 25000"/>
              <a:gd name="adj4" fmla="val 64977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시간 축은 항상 두번째 축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인덱스가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인 축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603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603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시계열 데이터 또는 시퀀스 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2.2.10,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386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주식 가격 데이터셋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FC0DFE-2A43-4263-8BC8-B97744727EC3}"/>
              </a:ext>
            </a:extLst>
          </p:cNvPr>
          <p:cNvSpPr txBox="1"/>
          <p:nvPr/>
        </p:nvSpPr>
        <p:spPr>
          <a:xfrm flipH="1">
            <a:off x="277726" y="1179188"/>
            <a:ext cx="316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주식 가격 데이터셋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4D1F6AE-A9B0-4D9C-A09F-D82E86955143}"/>
              </a:ext>
            </a:extLst>
          </p:cNvPr>
          <p:cNvSpPr/>
          <p:nvPr/>
        </p:nvSpPr>
        <p:spPr>
          <a:xfrm>
            <a:off x="977913" y="1842770"/>
            <a:ext cx="2705567" cy="27055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6D72FB8-74F5-4614-B2C9-27B4837BD2D5}"/>
              </a:ext>
            </a:extLst>
          </p:cNvPr>
          <p:cNvGrpSpPr/>
          <p:nvPr/>
        </p:nvGrpSpPr>
        <p:grpSpPr>
          <a:xfrm>
            <a:off x="520907" y="4841699"/>
            <a:ext cx="3482229" cy="1674225"/>
            <a:chOff x="631683" y="5390664"/>
            <a:chExt cx="2887651" cy="167422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AC719-1A11-4A17-A532-9DBE47E1B13F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▶"/>
              </a:pPr>
              <a:r>
                <a:rPr lang="en-US" altLang="ko-KR" sz="1400" spc="-150" dirty="0">
                  <a:solidFill>
                    <a:srgbClr val="393939"/>
                  </a:solidFill>
                </a:rPr>
                <a:t>1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분마다 현재 주식 가격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marL="285750" indent="-285750" algn="just">
                <a:buFontTx/>
                <a:buChar char="▶"/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지난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1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분 동안에 최고가격과 최소가격 저장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marL="285750" indent="-285750" algn="just">
                <a:buFontTx/>
                <a:buChar char="▶"/>
              </a:pPr>
              <a:r>
                <a:rPr lang="en-US" altLang="ko-KR" sz="1400" spc="-150" dirty="0">
                  <a:solidFill>
                    <a:srgbClr val="393939"/>
                  </a:solidFill>
                </a:rPr>
                <a:t>1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분마다 데이터는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3D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벡터로 인코딩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1D4198-B5B4-4C1D-BAE7-CA9C7C8C989A}"/>
                </a:ext>
              </a:extLst>
            </p:cNvPr>
            <p:cNvSpPr txBox="1"/>
            <p:nvPr/>
          </p:nvSpPr>
          <p:spPr>
            <a:xfrm>
              <a:off x="1783502" y="5390664"/>
              <a:ext cx="584016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solidFill>
                    <a:srgbClr val="393939"/>
                  </a:solidFill>
                  <a:latin typeface="+mj-ea"/>
                  <a:ea typeface="+mj-ea"/>
                </a:rPr>
                <a:t>1</a:t>
              </a:r>
              <a:r>
                <a:rPr lang="ko-KR" altLang="en-US" spc="-150" dirty="0">
                  <a:solidFill>
                    <a:srgbClr val="393939"/>
                  </a:solidFill>
                  <a:latin typeface="+mj-ea"/>
                  <a:ea typeface="+mj-ea"/>
                </a:rPr>
                <a:t>분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CA4FEEF-69F5-4E33-A21F-FBF03020AE24}"/>
              </a:ext>
            </a:extLst>
          </p:cNvPr>
          <p:cNvGrpSpPr/>
          <p:nvPr/>
        </p:nvGrpSpPr>
        <p:grpSpPr>
          <a:xfrm>
            <a:off x="4253298" y="4809473"/>
            <a:ext cx="3482229" cy="1243338"/>
            <a:chOff x="631683" y="5390664"/>
            <a:chExt cx="2887651" cy="124333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3C3802A-4E4E-48BC-9CA4-3919656BB2F2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▶"/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하루 동안의 거래는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(390, 3)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크기의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2D </a:t>
              </a:r>
              <a:r>
                <a:rPr lang="ko-KR" altLang="en-US" sz="1400" spc="-150" dirty="0" err="1">
                  <a:solidFill>
                    <a:srgbClr val="393939"/>
                  </a:solidFill>
                </a:rPr>
                <a:t>텐서로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 인코딩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marL="285750" indent="-285750" algn="just">
                <a:buFontTx/>
                <a:buChar char="▶"/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하루 거래 시간은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390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분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987FDA-CEDA-49AD-A03E-663210255B7F}"/>
                </a:ext>
              </a:extLst>
            </p:cNvPr>
            <p:cNvSpPr txBox="1"/>
            <p:nvPr/>
          </p:nvSpPr>
          <p:spPr>
            <a:xfrm>
              <a:off x="1420701" y="5390664"/>
              <a:ext cx="130962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393939"/>
                  </a:solidFill>
                  <a:latin typeface="+mj-ea"/>
                  <a:ea typeface="+mj-ea"/>
                </a:rPr>
                <a:t>하루 동안 거래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38F779A-D13D-450B-8411-91C6722BCDAD}"/>
              </a:ext>
            </a:extLst>
          </p:cNvPr>
          <p:cNvGrpSpPr/>
          <p:nvPr/>
        </p:nvGrpSpPr>
        <p:grpSpPr>
          <a:xfrm>
            <a:off x="8296215" y="4841699"/>
            <a:ext cx="3482229" cy="1027894"/>
            <a:chOff x="631683" y="5390664"/>
            <a:chExt cx="2887651" cy="102789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D6C6AB8-72E9-4918-8686-8EBD5B361A08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▶"/>
              </a:pPr>
              <a:r>
                <a:rPr lang="en-US" altLang="ko-KR" sz="1400" spc="-150" dirty="0">
                  <a:solidFill>
                    <a:srgbClr val="393939"/>
                  </a:solidFill>
                </a:rPr>
                <a:t>250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일치의 데이터는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(250, 390, 3)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크기의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3D </a:t>
              </a:r>
              <a:r>
                <a:rPr lang="ko-KR" altLang="en-US" sz="1400" spc="-150" dirty="0" err="1">
                  <a:solidFill>
                    <a:srgbClr val="393939"/>
                  </a:solidFill>
                </a:rPr>
                <a:t>텐서로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 저장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615619-C798-44D2-8898-F94479923D3B}"/>
                </a:ext>
              </a:extLst>
            </p:cNvPr>
            <p:cNvSpPr txBox="1"/>
            <p:nvPr/>
          </p:nvSpPr>
          <p:spPr>
            <a:xfrm>
              <a:off x="1287106" y="5390664"/>
              <a:ext cx="157681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solidFill>
                    <a:srgbClr val="393939"/>
                  </a:solidFill>
                  <a:latin typeface="+mj-ea"/>
                  <a:ea typeface="+mj-ea"/>
                </a:rPr>
                <a:t>250</a:t>
              </a:r>
              <a:r>
                <a:rPr lang="ko-KR" altLang="en-US" spc="-150" dirty="0">
                  <a:solidFill>
                    <a:srgbClr val="393939"/>
                  </a:solidFill>
                  <a:latin typeface="+mj-ea"/>
                  <a:ea typeface="+mj-ea"/>
                </a:rPr>
                <a:t>일 치의 데이터</a:t>
              </a:r>
            </a:p>
          </p:txBody>
        </p:sp>
      </p:grpSp>
      <p:pic>
        <p:nvPicPr>
          <p:cNvPr id="12" name="그래픽 11" descr="스톱워치 25% 단색으로 채워진">
            <a:extLst>
              <a:ext uri="{FF2B5EF4-FFF2-40B4-BE49-F238E27FC236}">
                <a16:creationId xmlns:a16="http://schemas.microsoft.com/office/drawing/2014/main" id="{04695BDB-8EDF-4D5A-A62B-2A1A34C92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1251" y="2176108"/>
            <a:ext cx="2038890" cy="2038890"/>
          </a:xfrm>
          <a:prstGeom prst="rect">
            <a:avLst/>
          </a:prstGeom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C6C0867F-A93B-464D-AFEE-DE67C1641A8B}"/>
              </a:ext>
            </a:extLst>
          </p:cNvPr>
          <p:cNvSpPr/>
          <p:nvPr/>
        </p:nvSpPr>
        <p:spPr>
          <a:xfrm>
            <a:off x="4641628" y="1858883"/>
            <a:ext cx="2705567" cy="27055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A437947-82B9-42C3-BA3F-8F1A2265FECD}"/>
              </a:ext>
            </a:extLst>
          </p:cNvPr>
          <p:cNvSpPr/>
          <p:nvPr/>
        </p:nvSpPr>
        <p:spPr>
          <a:xfrm>
            <a:off x="8684545" y="1858882"/>
            <a:ext cx="2705567" cy="27055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월 단위 달력 단색으로 채워진">
            <a:extLst>
              <a:ext uri="{FF2B5EF4-FFF2-40B4-BE49-F238E27FC236}">
                <a16:creationId xmlns:a16="http://schemas.microsoft.com/office/drawing/2014/main" id="{57479730-5A4D-4846-9D72-5D5AF204C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1740" y="2108390"/>
            <a:ext cx="2342347" cy="2342347"/>
          </a:xfrm>
          <a:prstGeom prst="rect">
            <a:avLst/>
          </a:prstGeom>
        </p:spPr>
      </p:pic>
      <p:pic>
        <p:nvPicPr>
          <p:cNvPr id="16" name="그래픽 15" descr="하비 공 5% 단색으로 채워진">
            <a:extLst>
              <a:ext uri="{FF2B5EF4-FFF2-40B4-BE49-F238E27FC236}">
                <a16:creationId xmlns:a16="http://schemas.microsoft.com/office/drawing/2014/main" id="{B8013C13-A20E-42E5-9C1B-9FD96D393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1996" y="2257148"/>
            <a:ext cx="2044829" cy="204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32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603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시계열 데이터 또는 시퀀스 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2.2.10,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0679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트윗 데이터셋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FC0DFE-2A43-4263-8BC8-B97744727EC3}"/>
              </a:ext>
            </a:extLst>
          </p:cNvPr>
          <p:cNvSpPr txBox="1"/>
          <p:nvPr/>
        </p:nvSpPr>
        <p:spPr>
          <a:xfrm flipH="1">
            <a:off x="277726" y="1179188"/>
            <a:ext cx="316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트윗 데이터셋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6D72FB8-74F5-4614-B2C9-27B4837BD2D5}"/>
              </a:ext>
            </a:extLst>
          </p:cNvPr>
          <p:cNvGrpSpPr/>
          <p:nvPr/>
        </p:nvGrpSpPr>
        <p:grpSpPr>
          <a:xfrm>
            <a:off x="469151" y="4910709"/>
            <a:ext cx="3482229" cy="1027894"/>
            <a:chOff x="631683" y="5390664"/>
            <a:chExt cx="2887651" cy="102789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AC719-1A11-4A17-A532-9DBE47E1B13F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▶"/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각 트윗은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128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개의 알파벳으로 구성된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280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개의 문자 시퀀스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1D4198-B5B4-4C1D-BAE7-CA9C7C8C989A}"/>
                </a:ext>
              </a:extLst>
            </p:cNvPr>
            <p:cNvSpPr txBox="1"/>
            <p:nvPr/>
          </p:nvSpPr>
          <p:spPr>
            <a:xfrm>
              <a:off x="1534355" y="5390664"/>
              <a:ext cx="1082313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393939"/>
                  </a:solidFill>
                  <a:latin typeface="+mj-ea"/>
                  <a:ea typeface="+mj-ea"/>
                </a:rPr>
                <a:t>문자 시퀀스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CA4FEEF-69F5-4E33-A21F-FBF03020AE24}"/>
              </a:ext>
            </a:extLst>
          </p:cNvPr>
          <p:cNvGrpSpPr/>
          <p:nvPr/>
        </p:nvGrpSpPr>
        <p:grpSpPr>
          <a:xfrm>
            <a:off x="4235699" y="4841699"/>
            <a:ext cx="3482229" cy="1674225"/>
            <a:chOff x="631683" y="5390664"/>
            <a:chExt cx="2887651" cy="167422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3C3802A-4E4E-48BC-9CA4-3919656BB2F2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▶"/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각 문자가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128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개의 크기인 이진 벡터로 인코딩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(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해당 문자의 인덱스만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1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이고 나머지는 모두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인 벡터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)</a:t>
              </a:r>
            </a:p>
            <a:p>
              <a:pPr marL="285750" indent="-285750" algn="just">
                <a:buFontTx/>
                <a:buChar char="▶"/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각 트윗은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(280, 128)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크기의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2D </a:t>
              </a:r>
              <a:r>
                <a:rPr lang="ko-KR" altLang="en-US" sz="1400" spc="-150" dirty="0" err="1">
                  <a:solidFill>
                    <a:srgbClr val="393939"/>
                  </a:solidFill>
                </a:rPr>
                <a:t>텐서로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 인코딩 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987FDA-CEDA-49AD-A03E-663210255B7F}"/>
                </a:ext>
              </a:extLst>
            </p:cNvPr>
            <p:cNvSpPr txBox="1"/>
            <p:nvPr/>
          </p:nvSpPr>
          <p:spPr>
            <a:xfrm>
              <a:off x="1735744" y="5390664"/>
              <a:ext cx="679536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393939"/>
                  </a:solidFill>
                  <a:latin typeface="+mj-ea"/>
                  <a:ea typeface="+mj-ea"/>
                </a:rPr>
                <a:t>인코딩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38F779A-D13D-450B-8411-91C6722BCDAD}"/>
              </a:ext>
            </a:extLst>
          </p:cNvPr>
          <p:cNvGrpSpPr/>
          <p:nvPr/>
        </p:nvGrpSpPr>
        <p:grpSpPr>
          <a:xfrm>
            <a:off x="8208943" y="4841699"/>
            <a:ext cx="3656770" cy="812451"/>
            <a:chOff x="559317" y="5390664"/>
            <a:chExt cx="3032390" cy="81245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D6C6AB8-72E9-4918-8686-8EBD5B361A08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▶"/>
              </a:pPr>
              <a:r>
                <a:rPr lang="en-US" altLang="ko-KR" sz="1400" spc="-150" dirty="0">
                  <a:solidFill>
                    <a:srgbClr val="393939"/>
                  </a:solidFill>
                </a:rPr>
                <a:t>(1000000, 280, 128)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크기의 </a:t>
              </a:r>
              <a:r>
                <a:rPr lang="ko-KR" altLang="en-US" sz="1400" spc="-150" dirty="0" err="1">
                  <a:solidFill>
                    <a:srgbClr val="393939"/>
                  </a:solidFill>
                </a:rPr>
                <a:t>텐서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615619-C798-44D2-8898-F94479923D3B}"/>
                </a:ext>
              </a:extLst>
            </p:cNvPr>
            <p:cNvSpPr txBox="1"/>
            <p:nvPr/>
          </p:nvSpPr>
          <p:spPr>
            <a:xfrm>
              <a:off x="559317" y="5390664"/>
              <a:ext cx="3032390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solidFill>
                    <a:srgbClr val="393939"/>
                  </a:solidFill>
                  <a:latin typeface="+mj-ea"/>
                  <a:ea typeface="+mj-ea"/>
                </a:rPr>
                <a:t>100</a:t>
              </a:r>
              <a:r>
                <a:rPr lang="ko-KR" altLang="en-US" spc="-150" dirty="0">
                  <a:solidFill>
                    <a:srgbClr val="393939"/>
                  </a:solidFill>
                  <a:latin typeface="+mj-ea"/>
                  <a:ea typeface="+mj-ea"/>
                </a:rPr>
                <a:t>만개의 트윗으로 구성된 데이터셋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25A213EC-08FF-44A2-8AB6-D0EABCEF3EEC}"/>
              </a:ext>
            </a:extLst>
          </p:cNvPr>
          <p:cNvSpPr/>
          <p:nvPr/>
        </p:nvSpPr>
        <p:spPr>
          <a:xfrm>
            <a:off x="823348" y="1878765"/>
            <a:ext cx="2705567" cy="270556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182A570-4B40-4DD9-BA60-956E50FD7F95}"/>
              </a:ext>
            </a:extLst>
          </p:cNvPr>
          <p:cNvSpPr/>
          <p:nvPr/>
        </p:nvSpPr>
        <p:spPr>
          <a:xfrm>
            <a:off x="4624031" y="1878764"/>
            <a:ext cx="2705567" cy="270556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567C3DD-9E9B-406E-9EF8-F51523A1061A}"/>
              </a:ext>
            </a:extLst>
          </p:cNvPr>
          <p:cNvSpPr/>
          <p:nvPr/>
        </p:nvSpPr>
        <p:spPr>
          <a:xfrm>
            <a:off x="8684545" y="1865827"/>
            <a:ext cx="2705567" cy="270556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8BB204B-D457-4F30-8A56-C071E882A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670" y="2487363"/>
            <a:ext cx="2162596" cy="174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260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1"/>
            <a:ext cx="12192000" cy="647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317092" y="739438"/>
            <a:ext cx="1513093" cy="707886"/>
            <a:chOff x="294640" y="3596640"/>
            <a:chExt cx="1513093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err="1">
                  <a:solidFill>
                    <a:srgbClr val="393939"/>
                  </a:solidFill>
                </a:rPr>
                <a:t>텐서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317092" y="1730276"/>
            <a:ext cx="3128920" cy="707886"/>
            <a:chOff x="294640" y="3596640"/>
            <a:chExt cx="3128920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4801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스칼라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(0D</a:t>
              </a:r>
              <a:r>
                <a:rPr lang="ko-KR" altLang="en-US" sz="2800" spc="-150" dirty="0" err="1">
                  <a:solidFill>
                    <a:srgbClr val="393939"/>
                  </a:solidFill>
                </a:rPr>
                <a:t>텐서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)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317092" y="2721114"/>
            <a:ext cx="2789084" cy="707886"/>
            <a:chOff x="294640" y="3596640"/>
            <a:chExt cx="2789084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1403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벡터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(1D</a:t>
              </a:r>
              <a:r>
                <a:rPr lang="ko-KR" altLang="en-US" sz="2800" spc="-150" dirty="0" err="1">
                  <a:solidFill>
                    <a:srgbClr val="393939"/>
                  </a:solidFill>
                </a:rPr>
                <a:t>텐서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)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C8A8FC3-5C11-4E99-8D4C-92AFD47B50AA}"/>
              </a:ext>
            </a:extLst>
          </p:cNvPr>
          <p:cNvGrpSpPr/>
          <p:nvPr/>
        </p:nvGrpSpPr>
        <p:grpSpPr>
          <a:xfrm>
            <a:off x="317092" y="3645218"/>
            <a:ext cx="2896485" cy="707886"/>
            <a:chOff x="294640" y="3596640"/>
            <a:chExt cx="2896485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007642-43F1-4564-9B9D-76CACC20C531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53BD8B-BF5B-419F-8403-68A4A5B8AAB8}"/>
                </a:ext>
              </a:extLst>
            </p:cNvPr>
            <p:cNvSpPr txBox="1"/>
            <p:nvPr/>
          </p:nvSpPr>
          <p:spPr>
            <a:xfrm>
              <a:off x="943394" y="3688973"/>
              <a:ext cx="2247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행렬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(2D </a:t>
              </a:r>
              <a:r>
                <a:rPr lang="ko-KR" altLang="en-US" sz="2800" spc="-150" dirty="0" err="1">
                  <a:solidFill>
                    <a:srgbClr val="393939"/>
                  </a:solidFill>
                </a:rPr>
                <a:t>텐서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)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8A46E4-5235-435B-9035-EFB25A6D422C}"/>
              </a:ext>
            </a:extLst>
          </p:cNvPr>
          <p:cNvGrpSpPr/>
          <p:nvPr/>
        </p:nvGrpSpPr>
        <p:grpSpPr>
          <a:xfrm>
            <a:off x="317092" y="4636056"/>
            <a:ext cx="4291098" cy="707886"/>
            <a:chOff x="294640" y="3596640"/>
            <a:chExt cx="4291098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108AAE-EB8B-4DDF-A110-6C695769083B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34DF2B-0AB9-474E-9A09-665239395C15}"/>
                </a:ext>
              </a:extLst>
            </p:cNvPr>
            <p:cNvSpPr txBox="1"/>
            <p:nvPr/>
          </p:nvSpPr>
          <p:spPr>
            <a:xfrm>
              <a:off x="943394" y="3688973"/>
              <a:ext cx="36423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</a:rPr>
                <a:t>3D </a:t>
              </a:r>
              <a:r>
                <a:rPr lang="ko-KR" altLang="en-US" sz="2800" spc="-150" dirty="0" err="1">
                  <a:solidFill>
                    <a:srgbClr val="393939"/>
                  </a:solidFill>
                </a:rPr>
                <a:t>텐서와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 고차원 </a:t>
              </a:r>
              <a:r>
                <a:rPr lang="ko-KR" altLang="en-US" sz="2800" spc="-150" dirty="0" err="1">
                  <a:solidFill>
                    <a:srgbClr val="393939"/>
                  </a:solidFill>
                </a:rPr>
                <a:t>텐서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F1D1F1C-F2EA-4100-88B3-563674BF8569}"/>
              </a:ext>
            </a:extLst>
          </p:cNvPr>
          <p:cNvGrpSpPr/>
          <p:nvPr/>
        </p:nvGrpSpPr>
        <p:grpSpPr>
          <a:xfrm>
            <a:off x="317092" y="5626894"/>
            <a:ext cx="2300168" cy="707886"/>
            <a:chOff x="294640" y="3596640"/>
            <a:chExt cx="2300168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0C6285-1CA5-4B7E-97FD-BE4E05E33E5C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6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A7447FA-5A57-4EF2-BEC7-F2394CCE55C2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핵심 속성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BE145B2-B1D9-446C-BAA7-5DE033D62E9B}"/>
              </a:ext>
            </a:extLst>
          </p:cNvPr>
          <p:cNvGrpSpPr/>
          <p:nvPr/>
        </p:nvGrpSpPr>
        <p:grpSpPr>
          <a:xfrm>
            <a:off x="5588990" y="739438"/>
            <a:ext cx="4446589" cy="707886"/>
            <a:chOff x="294640" y="3596640"/>
            <a:chExt cx="4446589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7452A9-77D5-462D-98D5-2BCECFFE8654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7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8846F85-6FE4-4150-8857-4F524F3105AF}"/>
                </a:ext>
              </a:extLst>
            </p:cNvPr>
            <p:cNvSpPr txBox="1"/>
            <p:nvPr/>
          </p:nvSpPr>
          <p:spPr>
            <a:xfrm>
              <a:off x="943394" y="3688973"/>
              <a:ext cx="37978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err="1">
                  <a:solidFill>
                    <a:srgbClr val="393939"/>
                  </a:solidFill>
                </a:rPr>
                <a:t>넘파이로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2800" spc="-150" dirty="0" err="1">
                  <a:solidFill>
                    <a:srgbClr val="393939"/>
                  </a:solidFill>
                </a:rPr>
                <a:t>텐서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 조작하기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7586F4A-7FFB-4783-8355-B170D172C6DE}"/>
              </a:ext>
            </a:extLst>
          </p:cNvPr>
          <p:cNvGrpSpPr/>
          <p:nvPr/>
        </p:nvGrpSpPr>
        <p:grpSpPr>
          <a:xfrm>
            <a:off x="5588990" y="1730276"/>
            <a:ext cx="2640005" cy="707886"/>
            <a:chOff x="294640" y="3596640"/>
            <a:chExt cx="2640005" cy="70788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B2F138-ADBF-4299-926B-D54EAB502B12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8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712A65-2596-457A-9F3D-4D811A10BAC9}"/>
                </a:ext>
              </a:extLst>
            </p:cNvPr>
            <p:cNvSpPr txBox="1"/>
            <p:nvPr/>
          </p:nvSpPr>
          <p:spPr>
            <a:xfrm>
              <a:off x="943394" y="3688973"/>
              <a:ext cx="19912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배치 데이터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902266A-F926-482F-8F79-B9F8DEAC72C2}"/>
              </a:ext>
            </a:extLst>
          </p:cNvPr>
          <p:cNvGrpSpPr/>
          <p:nvPr/>
        </p:nvGrpSpPr>
        <p:grpSpPr>
          <a:xfrm>
            <a:off x="5588990" y="2721114"/>
            <a:ext cx="3427079" cy="707886"/>
            <a:chOff x="294640" y="3596640"/>
            <a:chExt cx="3427079" cy="70788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AE01B9C-D4A0-4F93-AE5A-6D77B3747425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9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773F37-2028-480B-ABFF-F012D997094E}"/>
                </a:ext>
              </a:extLst>
            </p:cNvPr>
            <p:cNvSpPr txBox="1"/>
            <p:nvPr/>
          </p:nvSpPr>
          <p:spPr>
            <a:xfrm>
              <a:off x="943394" y="3688973"/>
              <a:ext cx="27783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err="1">
                  <a:solidFill>
                    <a:srgbClr val="393939"/>
                  </a:solidFill>
                </a:rPr>
                <a:t>텐서의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 실제 사례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467AF22-707A-4733-98F6-0083920D1DC3}"/>
              </a:ext>
            </a:extLst>
          </p:cNvPr>
          <p:cNvGrpSpPr/>
          <p:nvPr/>
        </p:nvGrpSpPr>
        <p:grpSpPr>
          <a:xfrm>
            <a:off x="5588990" y="3645218"/>
            <a:ext cx="2640005" cy="707886"/>
            <a:chOff x="294640" y="3596640"/>
            <a:chExt cx="2640005" cy="70788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7069B40-8B3C-4E83-9504-C16CB0C14E2D}"/>
                </a:ext>
              </a:extLst>
            </p:cNvPr>
            <p:cNvSpPr txBox="1"/>
            <p:nvPr/>
          </p:nvSpPr>
          <p:spPr>
            <a:xfrm>
              <a:off x="294640" y="3596640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10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C55C825-A875-4364-8872-03446EAED354}"/>
                </a:ext>
              </a:extLst>
            </p:cNvPr>
            <p:cNvSpPr txBox="1"/>
            <p:nvPr/>
          </p:nvSpPr>
          <p:spPr>
            <a:xfrm>
              <a:off x="943394" y="3688973"/>
              <a:ext cx="19912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벡터 데이터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741240A-C3A4-42C8-8FC8-905C4848F544}"/>
              </a:ext>
            </a:extLst>
          </p:cNvPr>
          <p:cNvGrpSpPr/>
          <p:nvPr/>
        </p:nvGrpSpPr>
        <p:grpSpPr>
          <a:xfrm>
            <a:off x="5588990" y="4636056"/>
            <a:ext cx="4893827" cy="707886"/>
            <a:chOff x="294640" y="3596640"/>
            <a:chExt cx="4893827" cy="70788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9523787-6DF1-4993-B491-ED75E50D9B88}"/>
                </a:ext>
              </a:extLst>
            </p:cNvPr>
            <p:cNvSpPr txBox="1"/>
            <p:nvPr/>
          </p:nvSpPr>
          <p:spPr>
            <a:xfrm>
              <a:off x="294640" y="3596640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EF4253-0462-45DD-B422-D872BC2A20B0}"/>
                </a:ext>
              </a:extLst>
            </p:cNvPr>
            <p:cNvSpPr txBox="1"/>
            <p:nvPr/>
          </p:nvSpPr>
          <p:spPr>
            <a:xfrm>
              <a:off x="943394" y="3688973"/>
              <a:ext cx="42450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시계열 또는 시퀀스 데이터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BB023FB-03C9-4706-9D9E-5859B277D033}"/>
              </a:ext>
            </a:extLst>
          </p:cNvPr>
          <p:cNvGrpSpPr/>
          <p:nvPr/>
        </p:nvGrpSpPr>
        <p:grpSpPr>
          <a:xfrm>
            <a:off x="5588990" y="5626894"/>
            <a:ext cx="5615178" cy="707886"/>
            <a:chOff x="294640" y="3596640"/>
            <a:chExt cx="5615178" cy="70788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B615FA-87CD-46ED-8720-1B1EB5915785}"/>
                </a:ext>
              </a:extLst>
            </p:cNvPr>
            <p:cNvSpPr txBox="1"/>
            <p:nvPr/>
          </p:nvSpPr>
          <p:spPr>
            <a:xfrm>
              <a:off x="294640" y="3596640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0A1DAFC-DE74-4348-8AF9-3209EA5B3C83}"/>
                </a:ext>
              </a:extLst>
            </p:cNvPr>
            <p:cNvSpPr txBox="1"/>
            <p:nvPr/>
          </p:nvSpPr>
          <p:spPr>
            <a:xfrm>
              <a:off x="943394" y="3688973"/>
              <a:ext cx="49664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이미지 데이터 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&amp; 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비디오 데이터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11D709F-E4B7-4937-B360-4F2DA03AA1C5}"/>
              </a:ext>
            </a:extLst>
          </p:cNvPr>
          <p:cNvSpPr txBox="1"/>
          <p:nvPr/>
        </p:nvSpPr>
        <p:spPr>
          <a:xfrm>
            <a:off x="113529" y="92333"/>
            <a:ext cx="4767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1"/>
                </a:solidFill>
              </a:rPr>
              <a:t>2.2</a:t>
            </a:r>
            <a:r>
              <a:rPr lang="ko-KR" altLang="en-US" sz="2800" spc="-150" dirty="0">
                <a:solidFill>
                  <a:schemeClr val="bg1"/>
                </a:solidFill>
              </a:rPr>
              <a:t> 신경망을 위한 데이터 표현</a:t>
            </a: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이미지 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2.2.11,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6D72FB8-74F5-4614-B2C9-27B4837BD2D5}"/>
              </a:ext>
            </a:extLst>
          </p:cNvPr>
          <p:cNvGrpSpPr/>
          <p:nvPr/>
        </p:nvGrpSpPr>
        <p:grpSpPr>
          <a:xfrm>
            <a:off x="461290" y="5052537"/>
            <a:ext cx="3482229" cy="1027894"/>
            <a:chOff x="631683" y="5390664"/>
            <a:chExt cx="2887651" cy="102789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AC719-1A11-4A17-A532-9DBE47E1B13F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▶"/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이미지는 전형적으로 높이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너비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컬러 채널의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3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차원으로 이루어짐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1D4198-B5B4-4C1D-BAE7-CA9C7C8C989A}"/>
                </a:ext>
              </a:extLst>
            </p:cNvPr>
            <p:cNvSpPr txBox="1"/>
            <p:nvPr/>
          </p:nvSpPr>
          <p:spPr>
            <a:xfrm>
              <a:off x="1778943" y="5390664"/>
              <a:ext cx="5931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solidFill>
                    <a:srgbClr val="393939"/>
                  </a:solidFill>
                  <a:latin typeface="+mj-ea"/>
                  <a:ea typeface="+mj-ea"/>
                </a:rPr>
                <a:t>3</a:t>
              </a:r>
              <a:r>
                <a:rPr lang="ko-KR" altLang="en-US" spc="-150" dirty="0">
                  <a:solidFill>
                    <a:srgbClr val="393939"/>
                  </a:solidFill>
                  <a:latin typeface="+mj-ea"/>
                  <a:ea typeface="+mj-ea"/>
                </a:rPr>
                <a:t>차원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CA4FEEF-69F5-4E33-A21F-FBF03020AE24}"/>
              </a:ext>
            </a:extLst>
          </p:cNvPr>
          <p:cNvGrpSpPr/>
          <p:nvPr/>
        </p:nvGrpSpPr>
        <p:grpSpPr>
          <a:xfrm>
            <a:off x="4354885" y="5052537"/>
            <a:ext cx="3482229" cy="1243338"/>
            <a:chOff x="631683" y="5390664"/>
            <a:chExt cx="2887651" cy="124333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3C3802A-4E4E-48BC-9CA4-3919656BB2F2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▶"/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하나의 컬러 채널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 </a:t>
              </a:r>
            </a:p>
            <a:p>
              <a:pPr marL="285750" indent="-285750" algn="just">
                <a:buFont typeface="Wingdings" panose="05000000000000000000" pitchFamily="2" charset="2"/>
                <a:buChar char="à"/>
              </a:pPr>
              <a:r>
                <a:rPr lang="ko-KR" altLang="en-US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컬러 채널 차원 크기 </a:t>
              </a:r>
              <a:r>
                <a:rPr lang="en-US" altLang="ko-KR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: 1</a:t>
              </a:r>
            </a:p>
            <a:p>
              <a:pPr marL="285750" indent="-285750" algn="just">
                <a:buFontTx/>
                <a:buChar char="▶"/>
              </a:pPr>
              <a:r>
                <a:rPr lang="en-US" altLang="ko-KR" sz="1400" spc="-150" dirty="0">
                  <a:solidFill>
                    <a:srgbClr val="393939"/>
                  </a:solidFill>
                </a:rPr>
                <a:t>EX) (128, 256, 256, 1)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987FDA-CEDA-49AD-A03E-663210255B7F}"/>
                </a:ext>
              </a:extLst>
            </p:cNvPr>
            <p:cNvSpPr txBox="1"/>
            <p:nvPr/>
          </p:nvSpPr>
          <p:spPr>
            <a:xfrm>
              <a:off x="1534356" y="5390664"/>
              <a:ext cx="1082313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393939"/>
                  </a:solidFill>
                  <a:latin typeface="+mj-ea"/>
                  <a:ea typeface="+mj-ea"/>
                </a:rPr>
                <a:t>흑백 이미지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38F779A-D13D-450B-8411-91C6722BCDAD}"/>
              </a:ext>
            </a:extLst>
          </p:cNvPr>
          <p:cNvGrpSpPr/>
          <p:nvPr/>
        </p:nvGrpSpPr>
        <p:grpSpPr>
          <a:xfrm>
            <a:off x="8001267" y="5052537"/>
            <a:ext cx="3482229" cy="1243338"/>
            <a:chOff x="631683" y="5390664"/>
            <a:chExt cx="2887651" cy="124333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D6C6AB8-72E9-4918-8686-8EBD5B361A08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▶"/>
              </a:pPr>
              <a:r>
                <a:rPr lang="en-US" altLang="ko-KR" sz="1400" spc="-150" dirty="0">
                  <a:solidFill>
                    <a:srgbClr val="393939"/>
                  </a:solidFill>
                </a:rPr>
                <a:t>3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개의 컬러 채널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marL="285750" indent="-285750" algn="just">
                <a:buFontTx/>
                <a:buChar char="▶"/>
              </a:pPr>
              <a:r>
                <a:rPr lang="en-US" altLang="ko-KR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컬러 채널 차원 크기 </a:t>
              </a:r>
              <a:r>
                <a:rPr lang="en-US" altLang="ko-KR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: 3</a:t>
              </a:r>
            </a:p>
            <a:p>
              <a:pPr marL="285750" indent="-285750" algn="just">
                <a:buFontTx/>
                <a:buChar char="▶"/>
              </a:pPr>
              <a:r>
                <a:rPr lang="en-US" altLang="ko-KR" sz="1400" spc="-150" dirty="0">
                  <a:solidFill>
                    <a:srgbClr val="393939"/>
                  </a:solidFill>
                </a:rPr>
                <a:t>EX) (128, 256, 256, 3)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615619-C798-44D2-8898-F94479923D3B}"/>
                </a:ext>
              </a:extLst>
            </p:cNvPr>
            <p:cNvSpPr txBox="1"/>
            <p:nvPr/>
          </p:nvSpPr>
          <p:spPr>
            <a:xfrm>
              <a:off x="1534356" y="5390664"/>
              <a:ext cx="1082313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393939"/>
                  </a:solidFill>
                  <a:latin typeface="+mj-ea"/>
                  <a:ea typeface="+mj-ea"/>
                </a:rPr>
                <a:t>컬러 이미지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26117C52-D233-4270-AA82-F4F7429EA9E9}"/>
              </a:ext>
            </a:extLst>
          </p:cNvPr>
          <p:cNvSpPr/>
          <p:nvPr/>
        </p:nvSpPr>
        <p:spPr>
          <a:xfrm>
            <a:off x="536165" y="1508339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40C662D-A17A-4A43-ACCC-8A9CACC1ACB6}"/>
              </a:ext>
            </a:extLst>
          </p:cNvPr>
          <p:cNvSpPr/>
          <p:nvPr/>
        </p:nvSpPr>
        <p:spPr>
          <a:xfrm>
            <a:off x="8120194" y="1508339"/>
            <a:ext cx="3332480" cy="333248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768EFF-E0F1-4C03-AEE4-C7F8073B8146}"/>
              </a:ext>
            </a:extLst>
          </p:cNvPr>
          <p:cNvSpPr/>
          <p:nvPr/>
        </p:nvSpPr>
        <p:spPr>
          <a:xfrm>
            <a:off x="1078297" y="3062374"/>
            <a:ext cx="767751" cy="64698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높이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B6647A-B1EE-49B1-B4AF-E9DBF923F5F9}"/>
              </a:ext>
            </a:extLst>
          </p:cNvPr>
          <p:cNvSpPr/>
          <p:nvPr/>
        </p:nvSpPr>
        <p:spPr>
          <a:xfrm>
            <a:off x="1840027" y="3062373"/>
            <a:ext cx="767751" cy="646981"/>
          </a:xfrm>
          <a:prstGeom prst="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너비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D0FF9C-693B-4110-BD99-0B45C45D4393}"/>
              </a:ext>
            </a:extLst>
          </p:cNvPr>
          <p:cNvSpPr/>
          <p:nvPr/>
        </p:nvSpPr>
        <p:spPr>
          <a:xfrm>
            <a:off x="2601757" y="3062602"/>
            <a:ext cx="767751" cy="646981"/>
          </a:xfrm>
          <a:prstGeom prst="rect">
            <a:avLst/>
          </a:prstGeom>
          <a:solidFill>
            <a:srgbClr val="C0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컬러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6585BB-EEA4-4C6A-8C40-450A78D9CE22}"/>
              </a:ext>
            </a:extLst>
          </p:cNvPr>
          <p:cNvSpPr txBox="1"/>
          <p:nvPr/>
        </p:nvSpPr>
        <p:spPr>
          <a:xfrm>
            <a:off x="1766964" y="2223560"/>
            <a:ext cx="896399" cy="40011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이미지</a:t>
            </a:r>
          </a:p>
        </p:txBody>
      </p:sp>
      <p:sp>
        <p:nvSpPr>
          <p:cNvPr id="7" name="왼쪽 대괄호 6">
            <a:extLst>
              <a:ext uri="{FF2B5EF4-FFF2-40B4-BE49-F238E27FC236}">
                <a16:creationId xmlns:a16="http://schemas.microsoft.com/office/drawing/2014/main" id="{4703C2A2-20AE-4345-A38B-8A8FBBF7B1C8}"/>
              </a:ext>
            </a:extLst>
          </p:cNvPr>
          <p:cNvSpPr/>
          <p:nvPr/>
        </p:nvSpPr>
        <p:spPr>
          <a:xfrm rot="5400000">
            <a:off x="2068627" y="1802410"/>
            <a:ext cx="310550" cy="2132694"/>
          </a:xfrm>
          <a:prstGeom prst="leftBracket">
            <a:avLst>
              <a:gd name="adj" fmla="val 343374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7DF93F4-AE2D-47F4-8465-FEE1BF4A9652}"/>
              </a:ext>
            </a:extLst>
          </p:cNvPr>
          <p:cNvSpPr/>
          <p:nvPr/>
        </p:nvSpPr>
        <p:spPr>
          <a:xfrm>
            <a:off x="4328179" y="1508339"/>
            <a:ext cx="3332480" cy="333248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8C2C88-183A-448C-A853-491384D24AFA}"/>
              </a:ext>
            </a:extLst>
          </p:cNvPr>
          <p:cNvSpPr/>
          <p:nvPr/>
        </p:nvSpPr>
        <p:spPr>
          <a:xfrm>
            <a:off x="5889460" y="6029152"/>
            <a:ext cx="206540" cy="216371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A6BA80-6411-49C8-AA7C-0F92B2BA53A5}"/>
              </a:ext>
            </a:extLst>
          </p:cNvPr>
          <p:cNvSpPr/>
          <p:nvPr/>
        </p:nvSpPr>
        <p:spPr>
          <a:xfrm>
            <a:off x="9533886" y="6037777"/>
            <a:ext cx="206540" cy="216371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709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이미지 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2.2.11,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CA4FEEF-69F5-4E33-A21F-FBF03020AE24}"/>
              </a:ext>
            </a:extLst>
          </p:cNvPr>
          <p:cNvGrpSpPr/>
          <p:nvPr/>
        </p:nvGrpSpPr>
        <p:grpSpPr>
          <a:xfrm>
            <a:off x="451431" y="3521286"/>
            <a:ext cx="3482229" cy="1243338"/>
            <a:chOff x="631683" y="5390664"/>
            <a:chExt cx="2887651" cy="124333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3C3802A-4E4E-48BC-9CA4-3919656BB2F2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▶"/>
              </a:pPr>
              <a:r>
                <a:rPr lang="ko-KR" altLang="en-US" sz="1400" spc="-150" dirty="0" err="1">
                  <a:solidFill>
                    <a:srgbClr val="393939"/>
                  </a:solidFill>
                </a:rPr>
                <a:t>텐서플로에서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 사용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marL="285750" indent="-285750" algn="just">
                <a:buFont typeface="Wingdings" panose="05000000000000000000" pitchFamily="2" charset="2"/>
                <a:buChar char="à"/>
              </a:pPr>
              <a:r>
                <a:rPr lang="en-US" altLang="ko-KR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(samples, height, width, </a:t>
              </a:r>
              <a:r>
                <a:rPr lang="en-US" altLang="ko-KR" sz="1400" spc="-150" dirty="0" err="1">
                  <a:solidFill>
                    <a:srgbClr val="393939"/>
                  </a:solidFill>
                  <a:sym typeface="Wingdings" panose="05000000000000000000" pitchFamily="2" charset="2"/>
                </a:rPr>
                <a:t>color_depth</a:t>
              </a:r>
              <a:r>
                <a:rPr lang="en-US" altLang="ko-KR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)</a:t>
              </a:r>
            </a:p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EX) (128, 256, 256, 1), (128, 256, 256, 3)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987FDA-CEDA-49AD-A03E-663210255B7F}"/>
                </a:ext>
              </a:extLst>
            </p:cNvPr>
            <p:cNvSpPr txBox="1"/>
            <p:nvPr/>
          </p:nvSpPr>
          <p:spPr>
            <a:xfrm>
              <a:off x="1332967" y="5390664"/>
              <a:ext cx="1485090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393939"/>
                  </a:solidFill>
                  <a:latin typeface="+mj-ea"/>
                  <a:ea typeface="+mj-ea"/>
                </a:rPr>
                <a:t>채널 마지막 방식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38F779A-D13D-450B-8411-91C6722BCDAD}"/>
              </a:ext>
            </a:extLst>
          </p:cNvPr>
          <p:cNvGrpSpPr/>
          <p:nvPr/>
        </p:nvGrpSpPr>
        <p:grpSpPr>
          <a:xfrm>
            <a:off x="4097813" y="3521286"/>
            <a:ext cx="3482229" cy="1243338"/>
            <a:chOff x="631683" y="5390664"/>
            <a:chExt cx="2887651" cy="124333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D6C6AB8-72E9-4918-8686-8EBD5B361A08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▶"/>
              </a:pPr>
              <a:r>
                <a:rPr lang="ko-KR" altLang="en-US" sz="1400" spc="-150" dirty="0" err="1">
                  <a:solidFill>
                    <a:srgbClr val="393939"/>
                  </a:solidFill>
                </a:rPr>
                <a:t>씨아노에서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 사용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marL="285750" indent="-285750" algn="just">
                <a:buFont typeface="Wingdings" panose="05000000000000000000" pitchFamily="2" charset="2"/>
                <a:buChar char="à"/>
              </a:pPr>
              <a:r>
                <a:rPr lang="en-US" altLang="ko-KR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(samples, </a:t>
              </a:r>
              <a:r>
                <a:rPr lang="en-US" altLang="ko-KR" sz="1400" spc="-150" dirty="0" err="1">
                  <a:solidFill>
                    <a:srgbClr val="393939"/>
                  </a:solidFill>
                  <a:sym typeface="Wingdings" panose="05000000000000000000" pitchFamily="2" charset="2"/>
                </a:rPr>
                <a:t>color_depth</a:t>
              </a:r>
              <a:r>
                <a:rPr lang="en-US" altLang="ko-KR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, height, width)</a:t>
              </a:r>
            </a:p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Ex) (128, 1, 256, 256), (128, 3, 256, 256)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615619-C798-44D2-8898-F94479923D3B}"/>
                </a:ext>
              </a:extLst>
            </p:cNvPr>
            <p:cNvSpPr txBox="1"/>
            <p:nvPr/>
          </p:nvSpPr>
          <p:spPr>
            <a:xfrm>
              <a:off x="1420701" y="5390664"/>
              <a:ext cx="130962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393939"/>
                  </a:solidFill>
                  <a:latin typeface="+mj-ea"/>
                  <a:ea typeface="+mj-ea"/>
                </a:rPr>
                <a:t>채널 우선 방식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1983568-BA52-41ED-9C52-6FB7AB110DE5}"/>
              </a:ext>
            </a:extLst>
          </p:cNvPr>
          <p:cNvSpPr txBox="1"/>
          <p:nvPr/>
        </p:nvSpPr>
        <p:spPr>
          <a:xfrm flipH="1">
            <a:off x="1821028" y="1821902"/>
            <a:ext cx="4328780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이미지 </a:t>
            </a:r>
            <a:r>
              <a:rPr lang="ko-KR" alt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텐서의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크기를 지정하는 방식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69AF642-741E-48D7-9EED-7E45B6404A10}"/>
              </a:ext>
            </a:extLst>
          </p:cNvPr>
          <p:cNvSpPr/>
          <p:nvPr/>
        </p:nvSpPr>
        <p:spPr>
          <a:xfrm>
            <a:off x="5809044" y="4501492"/>
            <a:ext cx="199627" cy="216371"/>
          </a:xfrm>
          <a:prstGeom prst="rect">
            <a:avLst/>
          </a:prstGeom>
          <a:solidFill>
            <a:srgbClr val="B7EDFF">
              <a:alpha val="10196"/>
            </a:srgb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819BA6-A24F-4151-89C6-C6E2E535C534}"/>
              </a:ext>
            </a:extLst>
          </p:cNvPr>
          <p:cNvSpPr/>
          <p:nvPr/>
        </p:nvSpPr>
        <p:spPr>
          <a:xfrm>
            <a:off x="1688439" y="4527370"/>
            <a:ext cx="199627" cy="216371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E1FE4D-A623-4519-8906-0E9D4A807048}"/>
              </a:ext>
            </a:extLst>
          </p:cNvPr>
          <p:cNvSpPr/>
          <p:nvPr/>
        </p:nvSpPr>
        <p:spPr>
          <a:xfrm>
            <a:off x="2811049" y="4516076"/>
            <a:ext cx="199627" cy="216371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94D06DE-303A-449C-81D2-C91752020C41}"/>
              </a:ext>
            </a:extLst>
          </p:cNvPr>
          <p:cNvCxnSpPr>
            <a:cxnSpLocks/>
          </p:cNvCxnSpPr>
          <p:nvPr/>
        </p:nvCxnSpPr>
        <p:spPr>
          <a:xfrm>
            <a:off x="2285191" y="4498824"/>
            <a:ext cx="802797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7D6BCDF-A950-4E3D-8B24-A838CF6FD782}"/>
              </a:ext>
            </a:extLst>
          </p:cNvPr>
          <p:cNvCxnSpPr>
            <a:cxnSpLocks/>
          </p:cNvCxnSpPr>
          <p:nvPr/>
        </p:nvCxnSpPr>
        <p:spPr>
          <a:xfrm>
            <a:off x="5057919" y="4510118"/>
            <a:ext cx="802797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7719CC5-C1F3-46D3-8B6A-D3740DB374CB}"/>
              </a:ext>
            </a:extLst>
          </p:cNvPr>
          <p:cNvGrpSpPr/>
          <p:nvPr/>
        </p:nvGrpSpPr>
        <p:grpSpPr>
          <a:xfrm>
            <a:off x="8198422" y="5306958"/>
            <a:ext cx="3482229" cy="812451"/>
            <a:chOff x="631683" y="5390664"/>
            <a:chExt cx="2887651" cy="81245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BDF94F-9323-4D39-8910-729A4600BA00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▶"/>
              </a:pPr>
              <a:r>
                <a:rPr lang="en-US" altLang="ko-KR" sz="1400" spc="-150" dirty="0">
                  <a:solidFill>
                    <a:srgbClr val="393939"/>
                  </a:solidFill>
                </a:rPr>
                <a:t>4D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이미지 데이터 </a:t>
              </a:r>
              <a:r>
                <a:rPr lang="ko-KR" altLang="en-US" sz="1400" spc="-150" dirty="0" err="1">
                  <a:solidFill>
                    <a:srgbClr val="393939"/>
                  </a:solidFill>
                </a:rPr>
                <a:t>텐서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786642E-2B27-496B-B460-E91B6C62D6C1}"/>
                </a:ext>
              </a:extLst>
            </p:cNvPr>
            <p:cNvSpPr txBox="1"/>
            <p:nvPr/>
          </p:nvSpPr>
          <p:spPr>
            <a:xfrm>
              <a:off x="1420700" y="5390664"/>
              <a:ext cx="130962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393939"/>
                  </a:solidFill>
                  <a:latin typeface="+mj-ea"/>
                  <a:ea typeface="+mj-ea"/>
                </a:rPr>
                <a:t>채널</a:t>
              </a:r>
              <a:r>
                <a:rPr lang="en-US" altLang="ko-KR" spc="-150" dirty="0">
                  <a:solidFill>
                    <a:srgbClr val="393939"/>
                  </a:solidFill>
                  <a:latin typeface="+mj-ea"/>
                  <a:ea typeface="+mj-ea"/>
                </a:rPr>
                <a:t> </a:t>
              </a:r>
              <a:r>
                <a:rPr lang="ko-KR" altLang="en-US" spc="-150" dirty="0">
                  <a:solidFill>
                    <a:srgbClr val="393939"/>
                  </a:solidFill>
                  <a:latin typeface="+mj-ea"/>
                  <a:ea typeface="+mj-ea"/>
                </a:rPr>
                <a:t>우선 표기</a:t>
              </a: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9A971DBB-3B00-440E-A2DA-8C9A98C3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423" y="1901835"/>
            <a:ext cx="3482229" cy="31934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B298B77E-0B6B-46EA-8AF4-354D34C02940}"/>
              </a:ext>
            </a:extLst>
          </p:cNvPr>
          <p:cNvSpPr/>
          <p:nvPr/>
        </p:nvSpPr>
        <p:spPr>
          <a:xfrm>
            <a:off x="4699890" y="4498824"/>
            <a:ext cx="199627" cy="216371"/>
          </a:xfrm>
          <a:prstGeom prst="rect">
            <a:avLst/>
          </a:prstGeom>
          <a:solidFill>
            <a:srgbClr val="B7EDFF">
              <a:alpha val="10196"/>
            </a:srgb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2DB2304-9FDA-42E5-921B-8FAFDEBEFAF5}"/>
              </a:ext>
            </a:extLst>
          </p:cNvPr>
          <p:cNvCxnSpPr>
            <a:cxnSpLocks/>
          </p:cNvCxnSpPr>
          <p:nvPr/>
        </p:nvCxnSpPr>
        <p:spPr>
          <a:xfrm rot="5400000">
            <a:off x="2729305" y="2231054"/>
            <a:ext cx="1210394" cy="1192310"/>
          </a:xfrm>
          <a:prstGeom prst="bentConnector3">
            <a:avLst>
              <a:gd name="adj1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473B07D2-9F7D-4465-86A8-84876ECA89C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15541" y="2236086"/>
            <a:ext cx="1210394" cy="1192310"/>
          </a:xfrm>
          <a:prstGeom prst="bentConnector3">
            <a:avLst>
              <a:gd name="adj1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64A664-57B2-41A9-99DF-C0D650C625B2}"/>
              </a:ext>
            </a:extLst>
          </p:cNvPr>
          <p:cNvSpPr txBox="1"/>
          <p:nvPr/>
        </p:nvSpPr>
        <p:spPr>
          <a:xfrm flipH="1">
            <a:off x="1508427" y="5022855"/>
            <a:ext cx="47457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케라스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프레임 워크는 두 형식 모두 지원</a:t>
            </a:r>
          </a:p>
        </p:txBody>
      </p:sp>
    </p:spTree>
    <p:extLst>
      <p:ext uri="{BB962C8B-B14F-4D97-AF65-F5344CB8AC3E}">
        <p14:creationId xmlns:p14="http://schemas.microsoft.com/office/powerpoint/2010/main" val="1030644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비디오 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2.2.12,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2301722" y="1638888"/>
            <a:ext cx="2041451" cy="2898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2301722" y="163888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비디오 데이터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5060280" y="1638888"/>
            <a:ext cx="2041451" cy="2898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7818838" y="1638888"/>
            <a:ext cx="2041451" cy="2898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4506800" y="290339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7281004" y="290339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5060279" y="163888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5262990" y="1753859"/>
            <a:ext cx="165141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프레임의 연속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7818836" y="163888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8409477" y="1753859"/>
            <a:ext cx="87716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프레임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2471447" y="2478756"/>
            <a:ext cx="1682895" cy="11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현실에서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5D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텐서가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필요한 몇 안되는 데이터 중 하나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5230005" y="2478756"/>
            <a:ext cx="1682895" cy="11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하나의 비디오는 </a:t>
            </a:r>
            <a:r>
              <a:rPr lang="ko-KR" altLang="en-US" sz="1400" b="1" u="sng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프레임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연속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4D</a:t>
            </a:r>
          </a:p>
          <a:p>
            <a:pPr algn="just">
              <a:lnSpc>
                <a:spcPct val="120000"/>
              </a:lnSpc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70B6D01F-8472-4A38-B2D5-85D068371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073133"/>
              </p:ext>
            </p:extLst>
          </p:nvPr>
        </p:nvGraphicFramePr>
        <p:xfrm>
          <a:off x="2819908" y="5040506"/>
          <a:ext cx="6552183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5720">
                  <a:extLst>
                    <a:ext uri="{9D8B030D-6E8A-4147-A177-3AD203B41FA5}">
                      <a16:colId xmlns:a16="http://schemas.microsoft.com/office/drawing/2014/main" val="4001233008"/>
                    </a:ext>
                  </a:extLst>
                </a:gridCol>
                <a:gridCol w="5036463">
                  <a:extLst>
                    <a:ext uri="{9D8B030D-6E8A-4147-A177-3AD203B41FA5}">
                      <a16:colId xmlns:a16="http://schemas.microsoft.com/office/drawing/2014/main" val="3328329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/>
                        <a:t>5D </a:t>
                      </a:r>
                      <a:r>
                        <a:rPr lang="ko-KR" altLang="en-US" sz="1800" b="1" dirty="0" err="1"/>
                        <a:t>텐서</a:t>
                      </a:r>
                      <a:endParaRPr lang="ko-KR" alt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(samples, frames, height, width, </a:t>
                      </a:r>
                      <a:r>
                        <a:rPr lang="en-US" altLang="ko-KR" sz="1800" dirty="0" err="1"/>
                        <a:t>color_depth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61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4D </a:t>
                      </a:r>
                      <a:r>
                        <a:rPr lang="ko-KR" altLang="en-US" sz="1800" b="1" dirty="0" err="1"/>
                        <a:t>텐서</a:t>
                      </a:r>
                      <a:endParaRPr lang="ko-KR" alt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sym typeface="Wingdings" panose="05000000000000000000" pitchFamily="2" charset="2"/>
                        </a:rPr>
                        <a:t>(frames, height, width, </a:t>
                      </a:r>
                      <a:r>
                        <a:rPr lang="en-US" altLang="ko-KR" sz="1800" spc="-15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sym typeface="Wingdings" panose="05000000000000000000" pitchFamily="2" charset="2"/>
                        </a:rPr>
                        <a:t>color_depth</a:t>
                      </a:r>
                      <a:r>
                        <a:rPr lang="en-US" altLang="ko-KR" sz="18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sym typeface="Wingdings" panose="05000000000000000000" pitchFamily="2" charset="2"/>
                        </a:rPr>
                        <a:t>)</a:t>
                      </a:r>
                      <a:endParaRPr lang="ko-KR" altLang="en-US" sz="18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968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3D </a:t>
                      </a:r>
                      <a:r>
                        <a:rPr lang="ko-KR" altLang="en-US" sz="1800" b="1" dirty="0" err="1"/>
                        <a:t>텐서</a:t>
                      </a:r>
                      <a:endParaRPr lang="ko-KR" alt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sym typeface="Wingdings" panose="05000000000000000000" pitchFamily="2" charset="2"/>
                        </a:rPr>
                        <a:t>(height, width, </a:t>
                      </a:r>
                      <a:r>
                        <a:rPr lang="en-US" altLang="ko-KR" sz="1800" spc="-15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sym typeface="Wingdings" panose="05000000000000000000" pitchFamily="2" charset="2"/>
                        </a:rPr>
                        <a:t>color_depth</a:t>
                      </a:r>
                      <a:r>
                        <a:rPr lang="en-US" altLang="ko-KR" sz="18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sym typeface="Wingdings" panose="05000000000000000000" pitchFamily="2" charset="2"/>
                        </a:rPr>
                        <a:t>)</a:t>
                      </a:r>
                      <a:endParaRPr lang="ko-KR" altLang="en-US" sz="18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4932425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ABDB869-CE11-4066-9749-3EDA9FEFDC27}"/>
              </a:ext>
            </a:extLst>
          </p:cNvPr>
          <p:cNvSpPr txBox="1"/>
          <p:nvPr/>
        </p:nvSpPr>
        <p:spPr>
          <a:xfrm>
            <a:off x="7983321" y="2502897"/>
            <a:ext cx="1682895" cy="971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1"/>
                </a:solidFill>
              </a:rPr>
              <a:t>각 프레임은 하나의 </a:t>
            </a:r>
            <a:r>
              <a:rPr lang="ko-KR" altLang="en-US" sz="1400" b="1" u="sng" dirty="0">
                <a:solidFill>
                  <a:schemeClr val="tx1"/>
                </a:solidFill>
              </a:rPr>
              <a:t>컬러 이미지</a:t>
            </a:r>
            <a:endParaRPr lang="en-US" altLang="ko-KR" sz="1400" b="1" u="sng" dirty="0">
              <a:solidFill>
                <a:schemeClr val="tx1"/>
              </a:solidFill>
            </a:endParaRPr>
          </a:p>
          <a:p>
            <a:pPr algn="just"/>
            <a:r>
              <a:rPr lang="en-US" altLang="ko-KR" sz="1400" dirty="0">
                <a:solidFill>
                  <a:schemeClr val="tx1"/>
                </a:solidFill>
              </a:rPr>
              <a:t>3D</a:t>
            </a:r>
            <a:endParaRPr lang="ko-KR" altLang="en-US" sz="1400" dirty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비디오 데이터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2.2.12,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465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Ex)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4489842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▶"/>
            </a:pPr>
            <a:r>
              <a:rPr lang="en-US" altLang="ko-KR" sz="1600" dirty="0">
                <a:solidFill>
                  <a:schemeClr val="tx1"/>
                </a:solidFill>
              </a:rPr>
              <a:t>60</a:t>
            </a:r>
            <a:r>
              <a:rPr lang="ko-KR" altLang="en-US" sz="1600" dirty="0">
                <a:solidFill>
                  <a:schemeClr val="tx1"/>
                </a:solidFill>
              </a:rPr>
              <a:t>초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▶"/>
            </a:pPr>
            <a:r>
              <a:rPr lang="en-US" altLang="ko-KR" sz="1600" dirty="0">
                <a:solidFill>
                  <a:schemeClr val="tx1"/>
                </a:solidFill>
              </a:rPr>
              <a:t>144*256 </a:t>
            </a:r>
            <a:r>
              <a:rPr lang="ko-KR" altLang="en-US" sz="1600" dirty="0">
                <a:solidFill>
                  <a:schemeClr val="tx1"/>
                </a:solidFill>
              </a:rPr>
              <a:t>유튜브 비디오 클립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FE2D6-12EE-4DBF-B501-298F56C42CCC}"/>
              </a:ext>
            </a:extLst>
          </p:cNvPr>
          <p:cNvSpPr/>
          <p:nvPr/>
        </p:nvSpPr>
        <p:spPr>
          <a:xfrm>
            <a:off x="8104580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초당 </a:t>
            </a:r>
            <a:r>
              <a:rPr lang="en-US" altLang="ko-KR" sz="1600" dirty="0">
                <a:solidFill>
                  <a:schemeClr val="tx1"/>
                </a:solidFill>
              </a:rPr>
              <a:t>4</a:t>
            </a:r>
            <a:r>
              <a:rPr lang="ko-KR" altLang="en-US" sz="1600" dirty="0">
                <a:solidFill>
                  <a:schemeClr val="tx1"/>
                </a:solidFill>
              </a:rPr>
              <a:t>프레임으로 샘플링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 240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프레임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(4 * 60(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초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))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9E0D32-4ACD-466A-BAD9-82931DFAA487}"/>
              </a:ext>
            </a:extLst>
          </p:cNvPr>
          <p:cNvSpPr/>
          <p:nvPr/>
        </p:nvSpPr>
        <p:spPr>
          <a:xfrm>
            <a:off x="4489842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총 </a:t>
            </a:r>
            <a:r>
              <a:rPr lang="en-US" altLang="ko-KR" sz="1600" dirty="0">
                <a:solidFill>
                  <a:schemeClr val="tx1"/>
                </a:solidFill>
              </a:rPr>
              <a:t>106,168,320</a:t>
            </a:r>
            <a:r>
              <a:rPr lang="ko-KR" altLang="en-US" sz="1600" dirty="0">
                <a:solidFill>
                  <a:schemeClr val="tx1"/>
                </a:solidFill>
              </a:rPr>
              <a:t>개의 값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(4 * 240 * 144 * 256 * 3)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098" name="Picture 2" descr="YouTube 크리에이터 - YouTube">
            <a:extLst>
              <a:ext uri="{FF2B5EF4-FFF2-40B4-BE49-F238E27FC236}">
                <a16:creationId xmlns:a16="http://schemas.microsoft.com/office/drawing/2014/main" id="{E7B9A864-239E-4C74-BA82-36969458B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9" t="20700" r="10320" b="21342"/>
          <a:stretch/>
        </p:blipFill>
        <p:spPr bwMode="auto">
          <a:xfrm>
            <a:off x="1011435" y="1631838"/>
            <a:ext cx="3079938" cy="2250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E2864A-20EE-493D-BF1D-4438C703FC64}"/>
              </a:ext>
            </a:extLst>
          </p:cNvPr>
          <p:cNvSpPr/>
          <p:nvPr/>
        </p:nvSpPr>
        <p:spPr>
          <a:xfrm>
            <a:off x="871688" y="4437163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이런 비디오 클립을 </a:t>
            </a:r>
            <a:r>
              <a:rPr lang="en-US" altLang="ko-KR" sz="1500" dirty="0">
                <a:solidFill>
                  <a:schemeClr val="tx1"/>
                </a:solidFill>
              </a:rPr>
              <a:t>4</a:t>
            </a:r>
            <a:r>
              <a:rPr lang="ko-KR" altLang="en-US" sz="1500" dirty="0">
                <a:solidFill>
                  <a:schemeClr val="tx1"/>
                </a:solidFill>
              </a:rPr>
              <a:t>개 가진 배치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sym typeface="Wingdings" panose="05000000000000000000" pitchFamily="2" charset="2"/>
              </a:rPr>
              <a:t> (4, 240, 144, 256, 3)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67630A-1EC4-44A2-B031-F43E3F73DB08}"/>
              </a:ext>
            </a:extLst>
          </p:cNvPr>
          <p:cNvSpPr/>
          <p:nvPr/>
        </p:nvSpPr>
        <p:spPr>
          <a:xfrm>
            <a:off x="8104579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Dtype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 float32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405MB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669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텐서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2.2.0,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8469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신경망을 위한 데이터 표현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373710" y="1613802"/>
            <a:ext cx="3332480" cy="333248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8485810" y="1613802"/>
            <a:ext cx="3332480" cy="333248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683" y="5189424"/>
            <a:ext cx="2887651" cy="1027894"/>
            <a:chOff x="631683" y="5390664"/>
            <a:chExt cx="2887651" cy="102789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최근의 모든 머신 러닝 시스템의 일반적인 기본 데이터 구조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082292" y="5390664"/>
              <a:ext cx="19864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기본 데이터 구조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652174" y="5189424"/>
            <a:ext cx="2887651" cy="1027894"/>
            <a:chOff x="631683" y="5390664"/>
            <a:chExt cx="2887651" cy="102789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거의 항상 수치형 데이터를 다루므로 숫자를 위한 컨테이너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726425" y="5390664"/>
              <a:ext cx="2698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데이터를 위한 컨테이너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672665" y="5189424"/>
            <a:ext cx="2887651" cy="1243338"/>
            <a:chOff x="631683" y="5390664"/>
            <a:chExt cx="2887651" cy="124333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임의의 차원 개수를 가지는 행렬의 일반화된 모습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(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차원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(dimension) =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축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(axis)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845050" y="5390664"/>
              <a:ext cx="2460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행렬의 일반화된 모습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CF4C3E6-A785-4788-868F-EE5A1B86DDC7}"/>
              </a:ext>
            </a:extLst>
          </p:cNvPr>
          <p:cNvSpPr txBox="1"/>
          <p:nvPr/>
        </p:nvSpPr>
        <p:spPr>
          <a:xfrm>
            <a:off x="5297543" y="1694992"/>
            <a:ext cx="167065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0" b="1" dirty="0">
                <a:solidFill>
                  <a:schemeClr val="bg1"/>
                </a:solidFill>
              </a:rPr>
              <a:t>7</a:t>
            </a:r>
            <a:endParaRPr lang="ko-KR" altLang="en-US" sz="20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13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스칼라</a:t>
            </a:r>
            <a:r>
              <a:rPr lang="en-US" altLang="ko-KR" sz="3600" spc="-300" dirty="0">
                <a:solidFill>
                  <a:schemeClr val="bg1"/>
                </a:solidFill>
              </a:rPr>
              <a:t>(0D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텐서</a:t>
            </a:r>
            <a:r>
              <a:rPr lang="en-US" altLang="ko-KR" sz="3600" spc="-300" dirty="0">
                <a:solidFill>
                  <a:schemeClr val="bg1"/>
                </a:solidFill>
              </a:rPr>
              <a:t>)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2.2.1,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스칼라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55ABEF-C3D5-4643-B1E9-8C89ECAD3068}"/>
              </a:ext>
            </a:extLst>
          </p:cNvPr>
          <p:cNvSpPr/>
          <p:nvPr/>
        </p:nvSpPr>
        <p:spPr>
          <a:xfrm>
            <a:off x="875104" y="4422248"/>
            <a:ext cx="3273241" cy="1908442"/>
          </a:xfrm>
          <a:prstGeom prst="rect">
            <a:avLst/>
          </a:prstGeom>
          <a:solidFill>
            <a:srgbClr val="FBF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넘파이</a:t>
            </a:r>
            <a:r>
              <a:rPr lang="ko-KR" altLang="en-US" sz="1600" dirty="0">
                <a:solidFill>
                  <a:schemeClr val="tx1"/>
                </a:solidFill>
              </a:rPr>
              <a:t> 배열의 축 개수 확인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BA5128-4942-4284-96FC-02DB8CD3A270}"/>
              </a:ext>
            </a:extLst>
          </p:cNvPr>
          <p:cNvSpPr txBox="1"/>
          <p:nvPr/>
        </p:nvSpPr>
        <p:spPr>
          <a:xfrm>
            <a:off x="2138069" y="6395660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ndim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875104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하나의 숫자만 담고 있는 </a:t>
            </a:r>
            <a:r>
              <a:rPr lang="ko-KR" altLang="en-US" sz="1600" dirty="0" err="1">
                <a:solidFill>
                  <a:schemeClr val="tx1"/>
                </a:solidFill>
              </a:rPr>
              <a:t>텐서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4489842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= </a:t>
            </a:r>
            <a:r>
              <a:rPr lang="ko-KR" altLang="en-US" sz="1600" dirty="0">
                <a:solidFill>
                  <a:schemeClr val="tx1"/>
                </a:solidFill>
              </a:rPr>
              <a:t>스칼라 </a:t>
            </a:r>
            <a:r>
              <a:rPr lang="ko-KR" altLang="en-US" sz="1600" dirty="0" err="1">
                <a:solidFill>
                  <a:schemeClr val="tx1"/>
                </a:solidFill>
              </a:rPr>
              <a:t>텐서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= 0</a:t>
            </a:r>
            <a:r>
              <a:rPr lang="ko-KR" altLang="en-US" sz="1600" dirty="0">
                <a:solidFill>
                  <a:schemeClr val="tx1"/>
                </a:solidFill>
              </a:rPr>
              <a:t>차원 </a:t>
            </a:r>
            <a:r>
              <a:rPr lang="ko-KR" altLang="en-US" sz="1600" dirty="0" err="1">
                <a:solidFill>
                  <a:schemeClr val="tx1"/>
                </a:solidFill>
              </a:rPr>
              <a:t>텐서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= 0D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텐서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FE2D6-12EE-4DBF-B501-298F56C42CCC}"/>
              </a:ext>
            </a:extLst>
          </p:cNvPr>
          <p:cNvSpPr/>
          <p:nvPr/>
        </p:nvSpPr>
        <p:spPr>
          <a:xfrm>
            <a:off x="8104580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Float 32, Float 64 </a:t>
            </a:r>
            <a:r>
              <a:rPr lang="ko-KR" altLang="en-US" sz="1600" dirty="0">
                <a:solidFill>
                  <a:schemeClr val="tx1"/>
                </a:solidFill>
              </a:rPr>
              <a:t>타입의 숫자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9E0D32-4ACD-466A-BAD9-82931DFAA487}"/>
              </a:ext>
            </a:extLst>
          </p:cNvPr>
          <p:cNvSpPr/>
          <p:nvPr/>
        </p:nvSpPr>
        <p:spPr>
          <a:xfrm>
            <a:off x="4489842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Ndim</a:t>
            </a:r>
            <a:r>
              <a:rPr lang="en-US" altLang="ko-KR" sz="1600" dirty="0">
                <a:solidFill>
                  <a:schemeClr val="tx1"/>
                </a:solidFill>
              </a:rPr>
              <a:t> = 0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축 개수 </a:t>
            </a:r>
            <a:r>
              <a:rPr lang="en-US" altLang="ko-KR" sz="1600" dirty="0">
                <a:solidFill>
                  <a:schemeClr val="tx1"/>
                </a:solidFill>
              </a:rPr>
              <a:t>= 0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28D0F8-73A2-48AA-B0C1-6A440A2729F8}"/>
              </a:ext>
            </a:extLst>
          </p:cNvPr>
          <p:cNvSpPr/>
          <p:nvPr/>
        </p:nvSpPr>
        <p:spPr>
          <a:xfrm>
            <a:off x="8104580" y="4422248"/>
            <a:ext cx="3273241" cy="1908442"/>
          </a:xfrm>
          <a:prstGeom prst="rect">
            <a:avLst/>
          </a:prstGeom>
          <a:solidFill>
            <a:srgbClr val="FBF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텐서의</a:t>
            </a:r>
            <a:r>
              <a:rPr lang="ko-KR" altLang="en-US" sz="1600" dirty="0">
                <a:solidFill>
                  <a:schemeClr val="tx1"/>
                </a:solidFill>
              </a:rPr>
              <a:t> 축 개수 </a:t>
            </a:r>
            <a:r>
              <a:rPr lang="en-US" altLang="ko-KR" sz="1600" dirty="0">
                <a:solidFill>
                  <a:schemeClr val="tx1"/>
                </a:solidFill>
              </a:rPr>
              <a:t>= </a:t>
            </a:r>
            <a:r>
              <a:rPr lang="ko-KR" altLang="en-US" sz="1600" dirty="0">
                <a:solidFill>
                  <a:schemeClr val="tx1"/>
                </a:solidFill>
              </a:rPr>
              <a:t>랭크</a:t>
            </a:r>
            <a:r>
              <a:rPr lang="en-US" altLang="ko-KR" sz="1600" dirty="0">
                <a:solidFill>
                  <a:schemeClr val="tx1"/>
                </a:solidFill>
              </a:rPr>
              <a:t>(rank)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3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스칼라</a:t>
            </a:r>
            <a:r>
              <a:rPr lang="en-US" altLang="ko-KR" sz="3600" spc="-300" dirty="0">
                <a:solidFill>
                  <a:schemeClr val="bg1"/>
                </a:solidFill>
              </a:rPr>
              <a:t>(0D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텐서</a:t>
            </a:r>
            <a:r>
              <a:rPr lang="en-US" altLang="ko-KR" sz="3600" spc="-300" dirty="0">
                <a:solidFill>
                  <a:schemeClr val="bg1"/>
                </a:solidFill>
              </a:rPr>
              <a:t>)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024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하나의 숫자만 담고 있는 </a:t>
            </a:r>
            <a:r>
              <a:rPr lang="ko-KR" altLang="en-US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텐서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769376" y="2518077"/>
            <a:ext cx="3574206" cy="1501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76218-EC2A-4A7A-8417-9D49F1AFA7EF}"/>
              </a:ext>
            </a:extLst>
          </p:cNvPr>
          <p:cNvSpPr/>
          <p:nvPr/>
        </p:nvSpPr>
        <p:spPr>
          <a:xfrm>
            <a:off x="9247062" y="2105155"/>
            <a:ext cx="1863761" cy="20720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1BC840-954F-45B0-9D66-28FD302F8593}"/>
              </a:ext>
            </a:extLst>
          </p:cNvPr>
          <p:cNvSpPr/>
          <p:nvPr/>
        </p:nvSpPr>
        <p:spPr>
          <a:xfrm>
            <a:off x="5484937" y="2169388"/>
            <a:ext cx="2050841" cy="19791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C4243E-A825-4E83-B905-8975B17A3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4" y="2610579"/>
            <a:ext cx="3376955" cy="130683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DDF29F-F6AF-4303-A745-9AB416105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098" y="2282443"/>
            <a:ext cx="1846163" cy="173756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9700897-5E9B-4634-ABC0-8E3823D54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548" y="2257910"/>
            <a:ext cx="1577999" cy="1762098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03C5C19-278F-498A-9EC0-190F3E74C409}"/>
              </a:ext>
            </a:extLst>
          </p:cNvPr>
          <p:cNvCxnSpPr>
            <a:cxnSpLocks/>
          </p:cNvCxnSpPr>
          <p:nvPr/>
        </p:nvCxnSpPr>
        <p:spPr>
          <a:xfrm>
            <a:off x="3063158" y="3638518"/>
            <a:ext cx="551308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FF1F1B43-EEEE-41FC-9A8E-3FDBE0ECB95A}"/>
              </a:ext>
            </a:extLst>
          </p:cNvPr>
          <p:cNvSpPr/>
          <p:nvPr/>
        </p:nvSpPr>
        <p:spPr>
          <a:xfrm>
            <a:off x="944112" y="3295290"/>
            <a:ext cx="380369" cy="3623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150AE53-F69F-4F72-BC4F-0CDB4EE0C285}"/>
              </a:ext>
            </a:extLst>
          </p:cNvPr>
          <p:cNvSpPr/>
          <p:nvPr/>
        </p:nvSpPr>
        <p:spPr>
          <a:xfrm>
            <a:off x="5674497" y="2558823"/>
            <a:ext cx="380369" cy="3623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C8C9F39-86EB-4CED-AB69-8C12C943FE86}"/>
              </a:ext>
            </a:extLst>
          </p:cNvPr>
          <p:cNvCxnSpPr>
            <a:cxnSpLocks/>
          </p:cNvCxnSpPr>
          <p:nvPr/>
        </p:nvCxnSpPr>
        <p:spPr>
          <a:xfrm>
            <a:off x="6700631" y="3773666"/>
            <a:ext cx="50242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BF1E34-EB78-4A27-B3EE-A1F04636655F}"/>
              </a:ext>
            </a:extLst>
          </p:cNvPr>
          <p:cNvSpPr/>
          <p:nvPr/>
        </p:nvSpPr>
        <p:spPr>
          <a:xfrm>
            <a:off x="9937630" y="2518077"/>
            <a:ext cx="793630" cy="403056"/>
          </a:xfrm>
          <a:prstGeom prst="rect">
            <a:avLst/>
          </a:prstGeom>
          <a:solidFill>
            <a:srgbClr val="B7EDFF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37D19A1-043C-4706-A99D-6705DDE8A175}"/>
              </a:ext>
            </a:extLst>
          </p:cNvPr>
          <p:cNvCxnSpPr>
            <a:cxnSpLocks/>
          </p:cNvCxnSpPr>
          <p:nvPr/>
        </p:nvCxnSpPr>
        <p:spPr>
          <a:xfrm>
            <a:off x="9461082" y="3860953"/>
            <a:ext cx="390284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설명선: 위쪽 화살표 36">
            <a:extLst>
              <a:ext uri="{FF2B5EF4-FFF2-40B4-BE49-F238E27FC236}">
                <a16:creationId xmlns:a16="http://schemas.microsoft.com/office/drawing/2014/main" id="{DE42DFB9-2AC7-4203-AE38-1E056336CD50}"/>
              </a:ext>
            </a:extLst>
          </p:cNvPr>
          <p:cNvSpPr/>
          <p:nvPr/>
        </p:nvSpPr>
        <p:spPr>
          <a:xfrm>
            <a:off x="9295802" y="4190015"/>
            <a:ext cx="1863762" cy="587510"/>
          </a:xfrm>
          <a:prstGeom prst="upArrowCallout">
            <a:avLst>
              <a:gd name="adj1" fmla="val 10443"/>
              <a:gd name="adj2" fmla="val 12777"/>
              <a:gd name="adj3" fmla="val 25000"/>
              <a:gd name="adj4" fmla="val 64977"/>
            </a:avLst>
          </a:prstGeom>
          <a:solidFill>
            <a:srgbClr val="26C9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축 개수 확인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ADDA7B-947C-4D8F-8594-23238F3C870D}"/>
              </a:ext>
            </a:extLst>
          </p:cNvPr>
          <p:cNvSpPr txBox="1"/>
          <p:nvPr/>
        </p:nvSpPr>
        <p:spPr>
          <a:xfrm>
            <a:off x="132080" y="117305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2.2.1,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67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7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벡터</a:t>
            </a:r>
            <a:r>
              <a:rPr lang="en-US" altLang="ko-KR" sz="3600" spc="-300" dirty="0">
                <a:solidFill>
                  <a:schemeClr val="bg1"/>
                </a:solidFill>
              </a:rPr>
              <a:t>(1D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텐서</a:t>
            </a:r>
            <a:r>
              <a:rPr lang="en-US" altLang="ko-KR" sz="3600" spc="-300" dirty="0">
                <a:solidFill>
                  <a:schemeClr val="bg1"/>
                </a:solidFill>
              </a:rPr>
              <a:t>)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2.2.2,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숫자의 배열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240477" y="1461292"/>
            <a:ext cx="4721706" cy="998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76218-EC2A-4A7A-8417-9D49F1AFA7EF}"/>
              </a:ext>
            </a:extLst>
          </p:cNvPr>
          <p:cNvSpPr/>
          <p:nvPr/>
        </p:nvSpPr>
        <p:spPr>
          <a:xfrm>
            <a:off x="3250473" y="4425548"/>
            <a:ext cx="1545816" cy="16570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1BC840-954F-45B0-9D66-28FD302F8593}"/>
              </a:ext>
            </a:extLst>
          </p:cNvPr>
          <p:cNvSpPr/>
          <p:nvPr/>
        </p:nvSpPr>
        <p:spPr>
          <a:xfrm>
            <a:off x="3240477" y="2643140"/>
            <a:ext cx="4152362" cy="15567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B966CB-1F67-4BA5-8A3B-BC46EAF4E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808" y="1619689"/>
            <a:ext cx="4420217" cy="6954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6D0D7D-3ABD-45B5-93D2-194E48F5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46" y="2814552"/>
            <a:ext cx="3858163" cy="12288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349130-7D76-47FC-BD47-85127BC88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930" y="4545902"/>
            <a:ext cx="1272125" cy="1418477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03C5C19-278F-498A-9EC0-190F3E74C409}"/>
              </a:ext>
            </a:extLst>
          </p:cNvPr>
          <p:cNvCxnSpPr>
            <a:cxnSpLocks/>
          </p:cNvCxnSpPr>
          <p:nvPr/>
        </p:nvCxnSpPr>
        <p:spPr>
          <a:xfrm>
            <a:off x="5388635" y="2150204"/>
            <a:ext cx="212497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FF1F1B43-EEEE-41FC-9A8E-3FDBE0ECB95A}"/>
              </a:ext>
            </a:extLst>
          </p:cNvPr>
          <p:cNvSpPr/>
          <p:nvPr/>
        </p:nvSpPr>
        <p:spPr>
          <a:xfrm>
            <a:off x="3420975" y="1787894"/>
            <a:ext cx="380369" cy="3623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358A1E7-66F4-4387-8FE3-9A54B7C1024A}"/>
              </a:ext>
            </a:extLst>
          </p:cNvPr>
          <p:cNvSpPr/>
          <p:nvPr/>
        </p:nvSpPr>
        <p:spPr>
          <a:xfrm>
            <a:off x="3412349" y="2924885"/>
            <a:ext cx="380369" cy="3623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5CA25A9-EE36-49F2-8C5F-D53947C741DF}"/>
              </a:ext>
            </a:extLst>
          </p:cNvPr>
          <p:cNvCxnSpPr>
            <a:cxnSpLocks/>
          </p:cNvCxnSpPr>
          <p:nvPr/>
        </p:nvCxnSpPr>
        <p:spPr>
          <a:xfrm>
            <a:off x="4347161" y="3950250"/>
            <a:ext cx="2605731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BF1E34-EB78-4A27-B3EE-A1F04636655F}"/>
              </a:ext>
            </a:extLst>
          </p:cNvPr>
          <p:cNvSpPr/>
          <p:nvPr/>
        </p:nvSpPr>
        <p:spPr>
          <a:xfrm>
            <a:off x="3784092" y="4740151"/>
            <a:ext cx="736151" cy="328545"/>
          </a:xfrm>
          <a:prstGeom prst="rect">
            <a:avLst/>
          </a:prstGeom>
          <a:solidFill>
            <a:srgbClr val="B7EDFF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37D19A1-043C-4706-A99D-6705DDE8A175}"/>
              </a:ext>
            </a:extLst>
          </p:cNvPr>
          <p:cNvCxnSpPr>
            <a:cxnSpLocks/>
          </p:cNvCxnSpPr>
          <p:nvPr/>
        </p:nvCxnSpPr>
        <p:spPr>
          <a:xfrm>
            <a:off x="3428316" y="5857903"/>
            <a:ext cx="338524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설명선: 왼쪽 화살표 15">
            <a:extLst>
              <a:ext uri="{FF2B5EF4-FFF2-40B4-BE49-F238E27FC236}">
                <a16:creationId xmlns:a16="http://schemas.microsoft.com/office/drawing/2014/main" id="{267E090C-17DE-4163-91AD-CE9847F386A6}"/>
              </a:ext>
            </a:extLst>
          </p:cNvPr>
          <p:cNvSpPr/>
          <p:nvPr/>
        </p:nvSpPr>
        <p:spPr>
          <a:xfrm>
            <a:off x="4796289" y="4671881"/>
            <a:ext cx="1915064" cy="43206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3896"/>
            </a:avLst>
          </a:prstGeom>
          <a:solidFill>
            <a:srgbClr val="6FDBFF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축 개수 확인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00F69B6-F2EB-48C9-B0D5-FE94181C49AC}"/>
              </a:ext>
            </a:extLst>
          </p:cNvPr>
          <p:cNvSpPr/>
          <p:nvPr/>
        </p:nvSpPr>
        <p:spPr>
          <a:xfrm>
            <a:off x="345271" y="2150204"/>
            <a:ext cx="2539801" cy="14897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숫자의 배열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6A48A23-8F09-4DA3-AA3A-A11B64B48DD9}"/>
              </a:ext>
            </a:extLst>
          </p:cNvPr>
          <p:cNvSpPr/>
          <p:nvPr/>
        </p:nvSpPr>
        <p:spPr>
          <a:xfrm>
            <a:off x="345271" y="3885455"/>
            <a:ext cx="2539801" cy="14897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딱 하나의 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EA0A1C-9412-4501-963A-A5B57C0E316C}"/>
              </a:ext>
            </a:extLst>
          </p:cNvPr>
          <p:cNvSpPr txBox="1"/>
          <p:nvPr/>
        </p:nvSpPr>
        <p:spPr>
          <a:xfrm>
            <a:off x="7636101" y="3142963"/>
            <a:ext cx="2276585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5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차원 벡터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(5D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 벡터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)</a:t>
            </a:r>
            <a:endParaRPr lang="ko-KR" altLang="en-US" sz="20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5478C4-EF58-4747-B7C9-4B711415E0B4}"/>
              </a:ext>
            </a:extLst>
          </p:cNvPr>
          <p:cNvSpPr txBox="1"/>
          <p:nvPr/>
        </p:nvSpPr>
        <p:spPr>
          <a:xfrm>
            <a:off x="8317588" y="1760368"/>
            <a:ext cx="1326005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5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개의 원소</a:t>
            </a:r>
          </a:p>
        </p:txBody>
      </p:sp>
      <p:sp>
        <p:nvSpPr>
          <p:cNvPr id="38" name="사각형: 모서리가 접힌 도형 37">
            <a:extLst>
              <a:ext uri="{FF2B5EF4-FFF2-40B4-BE49-F238E27FC236}">
                <a16:creationId xmlns:a16="http://schemas.microsoft.com/office/drawing/2014/main" id="{41088EFD-325A-41E6-9363-0EA40C5BAB98}"/>
              </a:ext>
            </a:extLst>
          </p:cNvPr>
          <p:cNvSpPr/>
          <p:nvPr/>
        </p:nvSpPr>
        <p:spPr>
          <a:xfrm>
            <a:off x="9000012" y="4155275"/>
            <a:ext cx="2415396" cy="2173857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5D </a:t>
            </a:r>
            <a:r>
              <a:rPr lang="ko-KR" altLang="en-US" dirty="0">
                <a:solidFill>
                  <a:schemeClr val="tx1"/>
                </a:solidFill>
              </a:rPr>
              <a:t>벡터와 </a:t>
            </a:r>
            <a:r>
              <a:rPr lang="en-US" altLang="ko-KR" dirty="0">
                <a:solidFill>
                  <a:schemeClr val="tx1"/>
                </a:solidFill>
              </a:rPr>
              <a:t>5D </a:t>
            </a:r>
            <a:r>
              <a:rPr lang="ko-KR" altLang="en-US" dirty="0" err="1">
                <a:solidFill>
                  <a:schemeClr val="tx1"/>
                </a:solidFill>
              </a:rPr>
              <a:t>텐서를</a:t>
            </a:r>
            <a:r>
              <a:rPr lang="ko-KR" altLang="en-US" dirty="0">
                <a:solidFill>
                  <a:schemeClr val="tx1"/>
                </a:solidFill>
              </a:rPr>
              <a:t> 혼동하지 말 것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9" name="그래픽 38" descr="별 등급 윤곽선">
            <a:extLst>
              <a:ext uri="{FF2B5EF4-FFF2-40B4-BE49-F238E27FC236}">
                <a16:creationId xmlns:a16="http://schemas.microsoft.com/office/drawing/2014/main" id="{15BD4876-9E7E-4425-BB21-394433049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00012" y="39502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6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7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행렬</a:t>
            </a:r>
            <a:r>
              <a:rPr lang="en-US" altLang="ko-KR" sz="3600" spc="-300" dirty="0">
                <a:solidFill>
                  <a:schemeClr val="bg1"/>
                </a:solidFill>
              </a:rPr>
              <a:t>(2D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텐서</a:t>
            </a:r>
            <a:r>
              <a:rPr lang="en-US" altLang="ko-KR" sz="3600" spc="-300" dirty="0">
                <a:solidFill>
                  <a:schemeClr val="bg1"/>
                </a:solidFill>
              </a:rPr>
              <a:t>)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2.2.3,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568279" y="1321153"/>
            <a:ext cx="4807970" cy="14635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76218-EC2A-4A7A-8417-9D49F1AFA7EF}"/>
              </a:ext>
            </a:extLst>
          </p:cNvPr>
          <p:cNvSpPr/>
          <p:nvPr/>
        </p:nvSpPr>
        <p:spPr>
          <a:xfrm>
            <a:off x="3568279" y="5066178"/>
            <a:ext cx="1460921" cy="15660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1BC840-954F-45B0-9D66-28FD302F8593}"/>
              </a:ext>
            </a:extLst>
          </p:cNvPr>
          <p:cNvSpPr/>
          <p:nvPr/>
        </p:nvSpPr>
        <p:spPr>
          <a:xfrm>
            <a:off x="3568279" y="2969274"/>
            <a:ext cx="4255879" cy="19326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9A9931-10C0-491B-A779-505B7C8ED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967" y="1433377"/>
            <a:ext cx="4601217" cy="12479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B9F6D0-225C-498D-A737-1C42E5E57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15" b="5836"/>
          <a:stretch/>
        </p:blipFill>
        <p:spPr>
          <a:xfrm>
            <a:off x="3677219" y="3107641"/>
            <a:ext cx="4029637" cy="16648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C9A2C9-B711-4304-B68B-B1723B3D0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471" y="5189894"/>
            <a:ext cx="1205332" cy="1341587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FF1F1B43-EEEE-41FC-9A8E-3FDBE0ECB95A}"/>
              </a:ext>
            </a:extLst>
          </p:cNvPr>
          <p:cNvSpPr/>
          <p:nvPr/>
        </p:nvSpPr>
        <p:spPr>
          <a:xfrm>
            <a:off x="3616426" y="1528166"/>
            <a:ext cx="380369" cy="3623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8E7B49D-95B0-4601-9CA1-996B12DF6260}"/>
              </a:ext>
            </a:extLst>
          </p:cNvPr>
          <p:cNvSpPr/>
          <p:nvPr/>
        </p:nvSpPr>
        <p:spPr>
          <a:xfrm>
            <a:off x="3663142" y="3083871"/>
            <a:ext cx="380369" cy="3623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BF1E34-EB78-4A27-B3EE-A1F04636655F}"/>
              </a:ext>
            </a:extLst>
          </p:cNvPr>
          <p:cNvSpPr/>
          <p:nvPr/>
        </p:nvSpPr>
        <p:spPr>
          <a:xfrm>
            <a:off x="4111894" y="5351323"/>
            <a:ext cx="708387" cy="328545"/>
          </a:xfrm>
          <a:prstGeom prst="rect">
            <a:avLst/>
          </a:prstGeom>
          <a:solidFill>
            <a:srgbClr val="B7EDFF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37D19A1-043C-4706-A99D-6705DDE8A175}"/>
              </a:ext>
            </a:extLst>
          </p:cNvPr>
          <p:cNvCxnSpPr>
            <a:cxnSpLocks/>
          </p:cNvCxnSpPr>
          <p:nvPr/>
        </p:nvCxnSpPr>
        <p:spPr>
          <a:xfrm>
            <a:off x="3745606" y="6457224"/>
            <a:ext cx="338524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0E7D9D7-4BCC-423B-88BA-44C940099981}"/>
              </a:ext>
            </a:extLst>
          </p:cNvPr>
          <p:cNvSpPr/>
          <p:nvPr/>
        </p:nvSpPr>
        <p:spPr>
          <a:xfrm>
            <a:off x="4550635" y="3697781"/>
            <a:ext cx="2962972" cy="1061887"/>
          </a:xfrm>
          <a:prstGeom prst="rect">
            <a:avLst/>
          </a:prstGeom>
          <a:solidFill>
            <a:srgbClr val="FFFF00">
              <a:alpha val="10196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설명선: 왼쪽 화살표 28">
            <a:extLst>
              <a:ext uri="{FF2B5EF4-FFF2-40B4-BE49-F238E27FC236}">
                <a16:creationId xmlns:a16="http://schemas.microsoft.com/office/drawing/2014/main" id="{6D3BFB19-11C8-451C-BA7F-6FC2FEBD2953}"/>
              </a:ext>
            </a:extLst>
          </p:cNvPr>
          <p:cNvSpPr/>
          <p:nvPr/>
        </p:nvSpPr>
        <p:spPr>
          <a:xfrm>
            <a:off x="5074589" y="5299564"/>
            <a:ext cx="1915064" cy="43206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3896"/>
            </a:avLst>
          </a:prstGeom>
          <a:solidFill>
            <a:srgbClr val="6FDBFF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축 개수 확인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7A61C8E-35DA-4EC7-BCFB-16AB04C25508}"/>
              </a:ext>
            </a:extLst>
          </p:cNvPr>
          <p:cNvCxnSpPr>
            <a:cxnSpLocks/>
          </p:cNvCxnSpPr>
          <p:nvPr/>
        </p:nvCxnSpPr>
        <p:spPr>
          <a:xfrm>
            <a:off x="5495806" y="1862769"/>
            <a:ext cx="292517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4E09607-732D-4C5C-B393-5C4C13DB8839}"/>
              </a:ext>
            </a:extLst>
          </p:cNvPr>
          <p:cNvSpPr/>
          <p:nvPr/>
        </p:nvSpPr>
        <p:spPr>
          <a:xfrm>
            <a:off x="370177" y="1995682"/>
            <a:ext cx="2539801" cy="14897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벡터의 배열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3806DB-9F54-491F-B82B-D1270840C032}"/>
              </a:ext>
            </a:extLst>
          </p:cNvPr>
          <p:cNvSpPr/>
          <p:nvPr/>
        </p:nvSpPr>
        <p:spPr>
          <a:xfrm>
            <a:off x="370177" y="3843472"/>
            <a:ext cx="2539801" cy="14897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2</a:t>
            </a:r>
            <a:r>
              <a:rPr lang="ko-KR" altLang="en-US" sz="1600" dirty="0">
                <a:solidFill>
                  <a:schemeClr val="tx1"/>
                </a:solidFill>
              </a:rPr>
              <a:t>개의 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행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열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A078D2-ECFC-4237-B588-B6116EB8245A}"/>
              </a:ext>
            </a:extLst>
          </p:cNvPr>
          <p:cNvCxnSpPr/>
          <p:nvPr/>
        </p:nvCxnSpPr>
        <p:spPr>
          <a:xfrm>
            <a:off x="5005579" y="3605841"/>
            <a:ext cx="2439018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1FE1D34E-4997-4DB4-AD2C-23CCDFD23E04}"/>
              </a:ext>
            </a:extLst>
          </p:cNvPr>
          <p:cNvSpPr/>
          <p:nvPr/>
        </p:nvSpPr>
        <p:spPr>
          <a:xfrm>
            <a:off x="4649638" y="3420089"/>
            <a:ext cx="379562" cy="3795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행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2ED8044-4010-4DDB-AD15-3D7511224D01}"/>
              </a:ext>
            </a:extLst>
          </p:cNvPr>
          <p:cNvSpPr/>
          <p:nvPr/>
        </p:nvSpPr>
        <p:spPr>
          <a:xfrm>
            <a:off x="7545857" y="3459190"/>
            <a:ext cx="379562" cy="3795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열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CE120AA-B33D-4DF2-853B-BB05A0E66797}"/>
              </a:ext>
            </a:extLst>
          </p:cNvPr>
          <p:cNvCxnSpPr>
            <a:cxnSpLocks/>
          </p:cNvCxnSpPr>
          <p:nvPr/>
        </p:nvCxnSpPr>
        <p:spPr>
          <a:xfrm>
            <a:off x="7735638" y="3812878"/>
            <a:ext cx="0" cy="9280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3D214D08-19C7-4531-965D-7A02583F45D4}"/>
              </a:ext>
            </a:extLst>
          </p:cNvPr>
          <p:cNvSpPr/>
          <p:nvPr/>
        </p:nvSpPr>
        <p:spPr>
          <a:xfrm>
            <a:off x="8295731" y="3176308"/>
            <a:ext cx="379562" cy="3795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행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7D6941-455F-4017-A231-5D4296E59AC7}"/>
              </a:ext>
            </a:extLst>
          </p:cNvPr>
          <p:cNvSpPr txBox="1"/>
          <p:nvPr/>
        </p:nvSpPr>
        <p:spPr>
          <a:xfrm>
            <a:off x="8773870" y="3198989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첫번째 축에 놓여 있는 원소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 [5, 78, 2, 34, 0]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B6156F1-001A-4540-9CBC-354DA4441BF5}"/>
              </a:ext>
            </a:extLst>
          </p:cNvPr>
          <p:cNvSpPr/>
          <p:nvPr/>
        </p:nvSpPr>
        <p:spPr>
          <a:xfrm>
            <a:off x="8295731" y="4083846"/>
            <a:ext cx="379562" cy="3795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64F30F-CAF2-4CED-9D69-AAD7BA477955}"/>
              </a:ext>
            </a:extLst>
          </p:cNvPr>
          <p:cNvSpPr txBox="1"/>
          <p:nvPr/>
        </p:nvSpPr>
        <p:spPr>
          <a:xfrm>
            <a:off x="8773869" y="4095625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두번째 축에 놓여 있는 원소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 [5, 6, 7]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12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450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3D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텐서와</a:t>
            </a:r>
            <a:r>
              <a:rPr lang="ko-KR" altLang="en-US" sz="3600" spc="-300" dirty="0">
                <a:solidFill>
                  <a:schemeClr val="bg1"/>
                </a:solidFill>
              </a:rPr>
              <a:t> 고차원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텐서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2.2.4,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806094" y="3198790"/>
            <a:ext cx="3289721" cy="2376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76218-EC2A-4A7A-8417-9D49F1AFA7EF}"/>
              </a:ext>
            </a:extLst>
          </p:cNvPr>
          <p:cNvSpPr/>
          <p:nvPr/>
        </p:nvSpPr>
        <p:spPr>
          <a:xfrm>
            <a:off x="9360910" y="3198790"/>
            <a:ext cx="1545815" cy="18146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1BC840-954F-45B0-9D66-28FD302F8593}"/>
              </a:ext>
            </a:extLst>
          </p:cNvPr>
          <p:cNvSpPr/>
          <p:nvPr/>
        </p:nvSpPr>
        <p:spPr>
          <a:xfrm>
            <a:off x="5270381" y="2990096"/>
            <a:ext cx="2562166" cy="2614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95FB41-7200-4FB4-8466-C13FDC8C1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59" y="3295194"/>
            <a:ext cx="3066905" cy="21708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E82BC5-1DB6-4296-B980-B940DDE52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907" y="3064505"/>
            <a:ext cx="2398003" cy="24342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6620377-C3CB-4829-82D8-32EF8505B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415" y="3289188"/>
            <a:ext cx="1293675" cy="1653028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E358A1E7-66F4-4387-8FE3-9A54B7C1024A}"/>
              </a:ext>
            </a:extLst>
          </p:cNvPr>
          <p:cNvSpPr/>
          <p:nvPr/>
        </p:nvSpPr>
        <p:spPr>
          <a:xfrm>
            <a:off x="833858" y="3295194"/>
            <a:ext cx="380369" cy="3623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BF1E34-EB78-4A27-B3EE-A1F04636655F}"/>
              </a:ext>
            </a:extLst>
          </p:cNvPr>
          <p:cNvSpPr/>
          <p:nvPr/>
        </p:nvSpPr>
        <p:spPr>
          <a:xfrm>
            <a:off x="9919446" y="3492183"/>
            <a:ext cx="736151" cy="328545"/>
          </a:xfrm>
          <a:prstGeom prst="rect">
            <a:avLst/>
          </a:prstGeom>
          <a:solidFill>
            <a:srgbClr val="B7EDFF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37D19A1-043C-4706-A99D-6705DDE8A175}"/>
              </a:ext>
            </a:extLst>
          </p:cNvPr>
          <p:cNvCxnSpPr>
            <a:cxnSpLocks/>
          </p:cNvCxnSpPr>
          <p:nvPr/>
        </p:nvCxnSpPr>
        <p:spPr>
          <a:xfrm>
            <a:off x="9520540" y="4704826"/>
            <a:ext cx="338524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D1C20FDA-7D67-46F9-AA56-2B2A3B0ABDB6}"/>
              </a:ext>
            </a:extLst>
          </p:cNvPr>
          <p:cNvSpPr/>
          <p:nvPr/>
        </p:nvSpPr>
        <p:spPr>
          <a:xfrm>
            <a:off x="5296875" y="2984425"/>
            <a:ext cx="380369" cy="3623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7F22CB-4EC4-4CF7-A8B3-05BDFB0637B1}"/>
              </a:ext>
            </a:extLst>
          </p:cNvPr>
          <p:cNvSpPr/>
          <p:nvPr/>
        </p:nvSpPr>
        <p:spPr>
          <a:xfrm>
            <a:off x="5860805" y="3421310"/>
            <a:ext cx="1799453" cy="2044772"/>
          </a:xfrm>
          <a:prstGeom prst="rect">
            <a:avLst/>
          </a:prstGeom>
          <a:solidFill>
            <a:srgbClr val="FF0000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설명선: 위쪽 화살표 31">
            <a:extLst>
              <a:ext uri="{FF2B5EF4-FFF2-40B4-BE49-F238E27FC236}">
                <a16:creationId xmlns:a16="http://schemas.microsoft.com/office/drawing/2014/main" id="{37143D14-8722-4FA0-B758-DCD261F81988}"/>
              </a:ext>
            </a:extLst>
          </p:cNvPr>
          <p:cNvSpPr/>
          <p:nvPr/>
        </p:nvSpPr>
        <p:spPr>
          <a:xfrm>
            <a:off x="9180371" y="5044924"/>
            <a:ext cx="1863762" cy="587510"/>
          </a:xfrm>
          <a:prstGeom prst="upArrowCallout">
            <a:avLst>
              <a:gd name="adj1" fmla="val 10443"/>
              <a:gd name="adj2" fmla="val 12777"/>
              <a:gd name="adj3" fmla="val 25000"/>
              <a:gd name="adj4" fmla="val 64977"/>
            </a:avLst>
          </a:prstGeom>
          <a:solidFill>
            <a:schemeClr val="accent3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축 개수 확인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89749B3-E018-4D8B-9DC4-AFBD7984DEBF}"/>
              </a:ext>
            </a:extLst>
          </p:cNvPr>
          <p:cNvSpPr/>
          <p:nvPr/>
        </p:nvSpPr>
        <p:spPr>
          <a:xfrm>
            <a:off x="902868" y="1360671"/>
            <a:ext cx="2539801" cy="14897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행렬들을 하나의 배열로 합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4BCA62C-F374-48DA-84C9-229243200E5F}"/>
              </a:ext>
            </a:extLst>
          </p:cNvPr>
          <p:cNvCxnSpPr>
            <a:cxnSpLocks/>
          </p:cNvCxnSpPr>
          <p:nvPr/>
        </p:nvCxnSpPr>
        <p:spPr>
          <a:xfrm>
            <a:off x="2079747" y="3588587"/>
            <a:ext cx="292517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7DBF83-E8AD-4951-B731-03E6E3463636}"/>
              </a:ext>
            </a:extLst>
          </p:cNvPr>
          <p:cNvSpPr/>
          <p:nvPr/>
        </p:nvSpPr>
        <p:spPr>
          <a:xfrm>
            <a:off x="4731209" y="1360671"/>
            <a:ext cx="2539801" cy="14897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3D </a:t>
            </a:r>
            <a:r>
              <a:rPr lang="ko-KR" altLang="en-US" sz="1600" dirty="0" err="1">
                <a:solidFill>
                  <a:schemeClr val="tx1"/>
                </a:solidFill>
              </a:rPr>
              <a:t>텐서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BFAE60-2DEE-47DD-A9E0-8BE8E4F93FDF}"/>
              </a:ext>
            </a:extLst>
          </p:cNvPr>
          <p:cNvSpPr txBox="1"/>
          <p:nvPr/>
        </p:nvSpPr>
        <p:spPr>
          <a:xfrm>
            <a:off x="771784" y="6113735"/>
            <a:ext cx="4054315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4D 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3D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 </a:t>
            </a:r>
            <a:r>
              <a:rPr lang="ko-KR" altLang="en-US" sz="2000" spc="-150" dirty="0" err="1">
                <a:solidFill>
                  <a:srgbClr val="393939"/>
                </a:solidFill>
                <a:latin typeface="+mj-ea"/>
                <a:ea typeface="+mj-ea"/>
              </a:rPr>
              <a:t>텐서들을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 하나의 배열로 합</a:t>
            </a:r>
          </a:p>
        </p:txBody>
      </p:sp>
    </p:spTree>
    <p:extLst>
      <p:ext uri="{BB962C8B-B14F-4D97-AF65-F5344CB8AC3E}">
        <p14:creationId xmlns:p14="http://schemas.microsoft.com/office/powerpoint/2010/main" val="775279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핵심 속성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2.2.5,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324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텐서의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3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개의 속성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698165" y="1591853"/>
            <a:ext cx="2772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001 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축의 개수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랭크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4577528" y="1591853"/>
            <a:ext cx="249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002 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크기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(shape)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8448519" y="1591853"/>
            <a:ext cx="230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003 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데이터 타입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610716" y="2005321"/>
            <a:ext cx="280681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4510456" y="2005321"/>
            <a:ext cx="280681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8410196" y="2005321"/>
            <a:ext cx="280681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21AAE4-371F-4E1B-9DF3-EE6F6CE1E5BF}"/>
              </a:ext>
            </a:extLst>
          </p:cNvPr>
          <p:cNvSpPr/>
          <p:nvPr/>
        </p:nvSpPr>
        <p:spPr>
          <a:xfrm>
            <a:off x="796395" y="2147585"/>
            <a:ext cx="2479884" cy="309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3D </a:t>
            </a:r>
            <a:r>
              <a:rPr lang="ko-KR" altLang="en-US" dirty="0" err="1">
                <a:solidFill>
                  <a:schemeClr val="tx1"/>
                </a:solidFill>
              </a:rPr>
              <a:t>텐서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 3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개의 축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행렬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 2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개의 축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sym typeface="Wingdings" panose="05000000000000000000" pitchFamily="2" charset="2"/>
              </a:rPr>
              <a:t>Ndim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속성에 저장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A53D4F3-8BDF-41F5-8CD9-B296BF3269D4}"/>
              </a:ext>
            </a:extLst>
          </p:cNvPr>
          <p:cNvSpPr/>
          <p:nvPr/>
        </p:nvSpPr>
        <p:spPr>
          <a:xfrm>
            <a:off x="4690684" y="2136036"/>
            <a:ext cx="2479884" cy="309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얼마나 많은 차원이 있는지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</a:rPr>
              <a:t>파이썬의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튜플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3D </a:t>
            </a:r>
            <a:r>
              <a:rPr lang="ko-KR" altLang="en-US" dirty="0" err="1">
                <a:solidFill>
                  <a:schemeClr val="tx1"/>
                </a:solidFill>
              </a:rPr>
              <a:t>텐서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 (3,3,5)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행렬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 (3, 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벡터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 (5,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배열 스칼라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 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241781F-7E5B-4B18-8A45-1B7096C5EF1B}"/>
              </a:ext>
            </a:extLst>
          </p:cNvPr>
          <p:cNvSpPr/>
          <p:nvPr/>
        </p:nvSpPr>
        <p:spPr>
          <a:xfrm>
            <a:off x="8573663" y="2136036"/>
            <a:ext cx="2479884" cy="309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</a:rPr>
              <a:t>텐서에</a:t>
            </a:r>
            <a:r>
              <a:rPr lang="ko-KR" altLang="en-US" dirty="0">
                <a:solidFill>
                  <a:schemeClr val="tx1"/>
                </a:solidFill>
              </a:rPr>
              <a:t> 포함된 데이터의 타입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</a:rPr>
              <a:t>넘파이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olidFill>
                  <a:schemeClr val="tx1"/>
                </a:solidFill>
                <a:sym typeface="Wingdings" panose="05000000000000000000" pitchFamily="2" charset="2"/>
              </a:rPr>
              <a:t>dtype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Ex) float32, float64, unit8 ..</a:t>
            </a:r>
          </a:p>
        </p:txBody>
      </p:sp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1103</Words>
  <Application>Microsoft Office PowerPoint</Application>
  <PresentationFormat>와이드스크린</PresentationFormat>
  <Paragraphs>254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나눔스퀘어 ExtraBold</vt:lpstr>
      <vt:lpstr>나눔스퀘어 Light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 HJ</cp:lastModifiedBy>
  <cp:revision>13</cp:revision>
  <dcterms:created xsi:type="dcterms:W3CDTF">2020-09-07T02:34:06Z</dcterms:created>
  <dcterms:modified xsi:type="dcterms:W3CDTF">2022-01-10T00:38:10Z</dcterms:modified>
</cp:coreProperties>
</file>